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8" r:id="rId2"/>
  </p:sldMasterIdLst>
  <p:notesMasterIdLst>
    <p:notesMasterId r:id="rId8"/>
  </p:notesMasterIdLst>
  <p:handoutMasterIdLst>
    <p:handoutMasterId r:id="rId9"/>
  </p:handoutMasterIdLst>
  <p:sldIdLst>
    <p:sldId id="375" r:id="rId3"/>
    <p:sldId id="367" r:id="rId4"/>
    <p:sldId id="383" r:id="rId5"/>
    <p:sldId id="370" r:id="rId6"/>
    <p:sldId id="371" r:id="rId7"/>
  </p:sldIdLst>
  <p:sldSz cx="9144000" cy="6858000" type="screen4x3"/>
  <p:notesSz cx="9872663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C7DD2A5-B6FC-2247-94B6-561793352194}">
          <p14:sldIdLst>
            <p14:sldId id="375"/>
            <p14:sldId id="367"/>
            <p14:sldId id="383"/>
            <p14:sldId id="370"/>
            <p14:sldId id="37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9926"/>
    <a:srgbClr val="ED2939"/>
    <a:srgbClr val="00A9E0"/>
    <a:srgbClr val="FED100"/>
    <a:srgbClr val="E0D100"/>
    <a:srgbClr val="E1D8B7"/>
    <a:srgbClr val="C0ACBE"/>
    <a:srgbClr val="C7AC96"/>
    <a:srgbClr val="4F2D7F"/>
    <a:srgbClr val="C2AC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43" autoAdjust="0"/>
    <p:restoredTop sz="83663" autoAdjust="0"/>
  </p:normalViewPr>
  <p:slideViewPr>
    <p:cSldViewPr snapToGrid="0">
      <p:cViewPr>
        <p:scale>
          <a:sx n="75" d="100"/>
          <a:sy n="75" d="100"/>
        </p:scale>
        <p:origin x="-1954" y="-38"/>
      </p:cViewPr>
      <p:guideLst>
        <p:guide orient="horz" pos="3775"/>
        <p:guide orient="horz" pos="2160"/>
        <p:guide orient="horz" pos="413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92228" y="1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98ED5E-2A7D-6A41-BA3C-5C62B4EBF2F2}" type="datetimeFigureOut">
              <a:rPr lang="en-US" smtClean="0"/>
              <a:pPr/>
              <a:t>7/14/2015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92228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4848AA-B088-9C44-AC8C-C9D3CCD0E68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3405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92228" y="1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CAFAB8-E4FE-6748-A390-29B153C6CDE1}" type="datetimeFigureOut">
              <a:rPr lang="en-US" smtClean="0"/>
              <a:pPr/>
              <a:t>7/14/2015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36913" y="509588"/>
            <a:ext cx="3398837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7267" y="3228896"/>
            <a:ext cx="789813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92228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3FC436-3CD9-8649-9D00-F2CCD9C55ED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083509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 smtClean="0">
                <a:solidFill>
                  <a:schemeClr val="tx1"/>
                </a:solidFill>
              </a:rPr>
              <a:t>EMBED provides - scalable, cloud based, big data storage and analysis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0" i="0" dirty="0" smtClean="0">
              <a:solidFill>
                <a:schemeClr val="tx1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 smtClean="0">
                <a:solidFill>
                  <a:schemeClr val="tx1"/>
                </a:solidFill>
              </a:rPr>
              <a:t>EMBED can Accept data from any source: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0" i="0" dirty="0" smtClean="0">
                <a:solidFill>
                  <a:schemeClr val="tx1"/>
                </a:solidFill>
              </a:rPr>
              <a:t>Smart meters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0" i="0" dirty="0" smtClean="0">
                <a:solidFill>
                  <a:schemeClr val="tx1"/>
                </a:solidFill>
              </a:rPr>
              <a:t>Any home energy monitoring solution  (Nest, Loop, Owl, </a:t>
            </a:r>
            <a:r>
              <a:rPr lang="en-GB" b="0" i="0" dirty="0" err="1" smtClean="0">
                <a:solidFill>
                  <a:schemeClr val="tx1"/>
                </a:solidFill>
              </a:rPr>
              <a:t>etc</a:t>
            </a:r>
            <a:r>
              <a:rPr lang="en-GB" b="0" i="0" dirty="0" smtClean="0">
                <a:solidFill>
                  <a:schemeClr val="tx1"/>
                </a:solidFill>
              </a:rPr>
              <a:t>)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0" i="0" dirty="0" smtClean="0">
                <a:solidFill>
                  <a:schemeClr val="tx1"/>
                </a:solidFill>
              </a:rPr>
              <a:t>Other sensors such as temperature, CO2, humidity, weather data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0" i="0" dirty="0" smtClean="0">
                <a:solidFill>
                  <a:schemeClr val="tx1"/>
                </a:solidFill>
              </a:rPr>
              <a:t>Smart appliance data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0" i="0" dirty="0" smtClean="0">
                <a:solidFill>
                  <a:schemeClr val="tx1"/>
                </a:solidFill>
              </a:rPr>
              <a:t>Offline research project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097E7F-2EFB-4FA5-8FDB-14F68F76AC8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044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Provides a central web repository to storing and share information generated by programmes investigating ways of improving the energy efficiency of buildings</a:t>
            </a:r>
          </a:p>
          <a:p>
            <a:pPr marL="342900" lvl="0" indent="-342900">
              <a:buFont typeface="Arial" pitchFamily="34" charset="0"/>
              <a:buChar char="•"/>
            </a:pPr>
            <a:endParaRPr lang="en-GB" dirty="0" smtClean="0"/>
          </a:p>
          <a:p>
            <a:pPr marL="342900" lvl="0" indent="-342900">
              <a:buFont typeface="Arial" pitchFamily="34" charset="0"/>
              <a:buChar char="•"/>
            </a:pPr>
            <a:r>
              <a:rPr lang="en-GB" dirty="0" smtClean="0"/>
              <a:t>Secure web based access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n-GB" dirty="0" smtClean="0"/>
              <a:t>Stores contextual data about buildings and measurement data from meters or sensors, such as temperature and humidity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n-GB" dirty="0" smtClean="0"/>
              <a:t>Quickly visualise data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n-GB" dirty="0" smtClean="0"/>
              <a:t>Search the database of properties to understand and compare performance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FC436-3CD9-8649-9D00-F2CCD9C55ED7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5527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FC436-3CD9-8649-9D00-F2CCD9C55ED7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8771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Shows 6 months worth of internal temp external temp and gas use</a:t>
            </a:r>
          </a:p>
          <a:p>
            <a:r>
              <a:rPr lang="en-GB" dirty="0" smtClean="0"/>
              <a:t>Also</a:t>
            </a:r>
            <a:r>
              <a:rPr lang="en-GB" baseline="0" dirty="0" smtClean="0"/>
              <a:t> shows min, mean, max, cumulative totals  - fast access to analytics</a:t>
            </a:r>
          </a:p>
          <a:p>
            <a:endParaRPr lang="en-GB" baseline="0" dirty="0" smtClean="0"/>
          </a:p>
          <a:p>
            <a:r>
              <a:rPr lang="en-GB" baseline="0" dirty="0" smtClean="0"/>
              <a:t>This graph shows that the householder likes it hot! </a:t>
            </a:r>
            <a:r>
              <a:rPr lang="en-GB" baseline="0" dirty="0" err="1" smtClean="0"/>
              <a:t>Avg</a:t>
            </a:r>
            <a:r>
              <a:rPr lang="en-GB" baseline="0" dirty="0" smtClean="0"/>
              <a:t> internal temp of 23. you can see gas use increasing in winter then reducing towards summer as external temp goes down</a:t>
            </a:r>
          </a:p>
          <a:p>
            <a:endParaRPr lang="en-GB" baseline="0" dirty="0" smtClean="0"/>
          </a:p>
          <a:p>
            <a:r>
              <a:rPr lang="en-GB" baseline="0" dirty="0" smtClean="0"/>
              <a:t>You can permalink to any graphs to give anyone access to a graph you have made or so you can return to it at a later date.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FC436-3CD9-8649-9D00-F2CCD9C55ED7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8945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6.emf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image #1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858" y="2066129"/>
            <a:ext cx="5225525" cy="1160574"/>
          </a:xfrm>
        </p:spPr>
        <p:txBody>
          <a:bodyPr wrap="square">
            <a:spAutoFit/>
          </a:bodyPr>
          <a:lstStyle>
            <a:lvl1pPr>
              <a:lnSpc>
                <a:spcPts val="4500"/>
              </a:lnSpc>
              <a:defRPr sz="4000" b="1" spc="-70"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783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782" y="1142682"/>
            <a:ext cx="8229600" cy="762206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dirty="0" smtClean="0"/>
              <a:t>H1 Arial Bold 10/12pt</a:t>
            </a:r>
          </a:p>
          <a:p>
            <a:r>
              <a:rPr lang="en-GB" b="0" dirty="0" smtClean="0"/>
              <a:t>H2 Arial Regular 10/12pt</a:t>
            </a:r>
          </a:p>
        </p:txBody>
      </p:sp>
      <p:sp>
        <p:nvSpPr>
          <p:cNvPr id="8" name="Slide Number Placeholder 18"/>
          <p:cNvSpPr>
            <a:spLocks noGrp="1"/>
          </p:cNvSpPr>
          <p:nvPr>
            <p:ph type="sldNum" sz="quarter" idx="12"/>
          </p:nvPr>
        </p:nvSpPr>
        <p:spPr>
          <a:xfrm>
            <a:off x="392896" y="6323662"/>
            <a:ext cx="2133600" cy="365125"/>
          </a:xfrm>
        </p:spPr>
        <p:txBody>
          <a:bodyPr/>
          <a:lstStyle/>
          <a:p>
            <a:fld id="{1686094E-1228-2945-9B3C-CFB9E23442A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464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bulleted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782" y="1142682"/>
            <a:ext cx="8229600" cy="778281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782" y="2009368"/>
            <a:ext cx="3513474" cy="3891731"/>
          </a:xfrm>
        </p:spPr>
        <p:txBody>
          <a:bodyPr numCol="1"/>
          <a:lstStyle>
            <a:lvl1pPr marL="225425" indent="-225425">
              <a:lnSpc>
                <a:spcPts val="1500"/>
              </a:lnSpc>
              <a:buFont typeface="Arial"/>
              <a:buChar char="•"/>
              <a:tabLst/>
              <a:defRPr sz="1400" spc="-30"/>
            </a:lvl1pPr>
            <a:lvl2pPr marL="458788" indent="-225425">
              <a:lnSpc>
                <a:spcPts val="1500"/>
              </a:lnSpc>
              <a:defRPr sz="1400" spc="-30"/>
            </a:lvl2pPr>
            <a:lvl3pPr marL="700088" indent="-225425">
              <a:lnSpc>
                <a:spcPts val="1500"/>
              </a:lnSpc>
              <a:defRPr sz="1400" spc="-30"/>
            </a:lvl3pPr>
            <a:lvl4pPr marL="957263" indent="-225425">
              <a:lnSpc>
                <a:spcPts val="1500"/>
              </a:lnSpc>
              <a:tabLst>
                <a:tab pos="1020763" algn="l"/>
              </a:tabLst>
              <a:defRPr sz="1400" spc="-30"/>
            </a:lvl4pPr>
            <a:lvl5pPr marL="1189038" indent="-225425">
              <a:lnSpc>
                <a:spcPts val="1500"/>
              </a:lnSpc>
              <a:defRPr sz="1400" spc="-30"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dirty="0" smtClean="0"/>
              <a:t>H1 Arial Bold 10/12pt</a:t>
            </a:r>
          </a:p>
          <a:p>
            <a:r>
              <a:rPr lang="en-GB" b="0" dirty="0" smtClean="0"/>
              <a:t>H2 Arial Regular 10/12pt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4652928" y="2009368"/>
            <a:ext cx="3513474" cy="3891731"/>
          </a:xfrm>
        </p:spPr>
        <p:txBody>
          <a:bodyPr numCol="1"/>
          <a:lstStyle>
            <a:lvl1pPr marL="225425" indent="-225425">
              <a:lnSpc>
                <a:spcPts val="1500"/>
              </a:lnSpc>
              <a:buFont typeface="Arial"/>
              <a:buChar char="•"/>
              <a:tabLst/>
              <a:defRPr sz="1400" spc="-30"/>
            </a:lvl1pPr>
            <a:lvl2pPr marL="458788" indent="-225425">
              <a:lnSpc>
                <a:spcPts val="1500"/>
              </a:lnSpc>
              <a:defRPr sz="1400" spc="-30"/>
            </a:lvl2pPr>
            <a:lvl3pPr marL="700088" indent="-225425">
              <a:lnSpc>
                <a:spcPts val="1500"/>
              </a:lnSpc>
              <a:defRPr sz="1400" spc="-30"/>
            </a:lvl3pPr>
            <a:lvl4pPr marL="957263" indent="-225425">
              <a:lnSpc>
                <a:spcPts val="1500"/>
              </a:lnSpc>
              <a:tabLst>
                <a:tab pos="1020763" algn="l"/>
              </a:tabLst>
              <a:defRPr sz="1400" spc="-30"/>
            </a:lvl4pPr>
            <a:lvl5pPr marL="1189038" indent="-225425">
              <a:lnSpc>
                <a:spcPts val="1500"/>
              </a:lnSpc>
              <a:defRPr sz="1400" spc="-30"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9" name="Slide Number Placeholder 18"/>
          <p:cNvSpPr>
            <a:spLocks noGrp="1"/>
          </p:cNvSpPr>
          <p:nvPr>
            <p:ph type="sldNum" sz="quarter" idx="12"/>
          </p:nvPr>
        </p:nvSpPr>
        <p:spPr>
          <a:xfrm>
            <a:off x="392896" y="6323662"/>
            <a:ext cx="2133600" cy="365125"/>
          </a:xfrm>
        </p:spPr>
        <p:txBody>
          <a:bodyPr/>
          <a:lstStyle/>
          <a:p>
            <a:fld id="{1686094E-1228-2945-9B3C-CFB9E23442A3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2" descr="C:\Users\geoffrey.stevens\Dropbox\Database development\Logos\Embed_with_tagline_RGB_30mm_square.png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69573" y="5831199"/>
            <a:ext cx="1466700" cy="741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590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ured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782" y="1142682"/>
            <a:ext cx="8229600" cy="778281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782" y="2009368"/>
            <a:ext cx="3513474" cy="3891731"/>
          </a:xfrm>
        </p:spPr>
        <p:txBody>
          <a:bodyPr numCol="1"/>
          <a:lstStyle>
            <a:lvl1pPr marL="225425" indent="-225425">
              <a:lnSpc>
                <a:spcPts val="1500"/>
              </a:lnSpc>
              <a:buFont typeface="Arial"/>
              <a:buChar char="•"/>
              <a:tabLst/>
              <a:defRPr sz="1400" spc="-30"/>
            </a:lvl1pPr>
            <a:lvl2pPr marL="458788" indent="-225425">
              <a:lnSpc>
                <a:spcPts val="1500"/>
              </a:lnSpc>
              <a:defRPr sz="1400" spc="-30"/>
            </a:lvl2pPr>
            <a:lvl3pPr marL="700088" indent="-225425">
              <a:lnSpc>
                <a:spcPts val="1500"/>
              </a:lnSpc>
              <a:defRPr sz="1400" spc="-30"/>
            </a:lvl3pPr>
            <a:lvl4pPr marL="957263" indent="-225425">
              <a:lnSpc>
                <a:spcPts val="1500"/>
              </a:lnSpc>
              <a:tabLst>
                <a:tab pos="1020763" algn="l"/>
              </a:tabLst>
              <a:defRPr sz="1400" spc="-30"/>
            </a:lvl4pPr>
            <a:lvl5pPr marL="1189038" indent="-225425">
              <a:lnSpc>
                <a:spcPts val="1500"/>
              </a:lnSpc>
              <a:defRPr sz="1400" spc="-30"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dirty="0" smtClean="0"/>
              <a:t>H1 Arial Bold 10/12pt</a:t>
            </a:r>
          </a:p>
          <a:p>
            <a:r>
              <a:rPr lang="en-GB" b="0" dirty="0" smtClean="0"/>
              <a:t>H2 Arial Regular 10/12pt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4652928" y="2009368"/>
            <a:ext cx="3513474" cy="3891731"/>
          </a:xfrm>
        </p:spPr>
        <p:txBody>
          <a:bodyPr numCol="1"/>
          <a:lstStyle>
            <a:lvl1pPr marL="225425" indent="-225425">
              <a:lnSpc>
                <a:spcPts val="1500"/>
              </a:lnSpc>
              <a:buFont typeface="Arial"/>
              <a:buChar char="•"/>
              <a:tabLst/>
              <a:defRPr sz="1400" spc="-30"/>
            </a:lvl1pPr>
            <a:lvl2pPr marL="458788" indent="-225425">
              <a:lnSpc>
                <a:spcPts val="1500"/>
              </a:lnSpc>
              <a:defRPr sz="1400" spc="-30"/>
            </a:lvl2pPr>
            <a:lvl3pPr marL="700088" indent="-225425">
              <a:lnSpc>
                <a:spcPts val="1500"/>
              </a:lnSpc>
              <a:defRPr sz="1400" spc="-30"/>
            </a:lvl3pPr>
            <a:lvl4pPr marL="957263" indent="-225425">
              <a:lnSpc>
                <a:spcPts val="1500"/>
              </a:lnSpc>
              <a:tabLst>
                <a:tab pos="1020763" algn="l"/>
              </a:tabLst>
              <a:defRPr sz="1400" spc="-30"/>
            </a:lvl4pPr>
            <a:lvl5pPr marL="1189038" indent="-225425">
              <a:lnSpc>
                <a:spcPts val="1500"/>
              </a:lnSpc>
              <a:defRPr sz="1400" spc="-30"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9" name="Slide Number Placeholder 18"/>
          <p:cNvSpPr>
            <a:spLocks noGrp="1"/>
          </p:cNvSpPr>
          <p:nvPr>
            <p:ph type="sldNum" sz="quarter" idx="12"/>
          </p:nvPr>
        </p:nvSpPr>
        <p:spPr>
          <a:xfrm>
            <a:off x="392896" y="6323662"/>
            <a:ext cx="2133600" cy="365125"/>
          </a:xfrm>
        </p:spPr>
        <p:txBody>
          <a:bodyPr/>
          <a:lstStyle/>
          <a:p>
            <a:fld id="{1686094E-1228-2945-9B3C-CFB9E23442A3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2" descr="C:\Users\geoffrey.stevens\Dropbox\Database development\Logos\Embed_with_tagline_RGB_30mm_square.png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69573" y="5831199"/>
            <a:ext cx="1466700" cy="741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5813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 Single Corner Rectangle 9"/>
          <p:cNvSpPr/>
          <p:nvPr userDrawn="1"/>
        </p:nvSpPr>
        <p:spPr>
          <a:xfrm flipH="1">
            <a:off x="3683000" y="1760213"/>
            <a:ext cx="5460999" cy="5097787"/>
          </a:xfrm>
          <a:prstGeom prst="round1Rect">
            <a:avLst>
              <a:gd name="adj" fmla="val 2088"/>
            </a:avLst>
          </a:prstGeom>
          <a:solidFill>
            <a:srgbClr val="F0EC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782" y="1142682"/>
            <a:ext cx="8229600" cy="77828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782" y="2105817"/>
            <a:ext cx="3151774" cy="3891731"/>
          </a:xfrm>
        </p:spPr>
        <p:txBody>
          <a:bodyPr numCol="1"/>
          <a:lstStyle>
            <a:lvl1pPr marL="0" indent="0">
              <a:lnSpc>
                <a:spcPts val="1500"/>
              </a:lnSpc>
              <a:buFont typeface="Arial"/>
              <a:buNone/>
              <a:tabLst/>
              <a:defRPr sz="1400" spc="-30"/>
            </a:lvl1pPr>
            <a:lvl2pPr marL="225425" indent="-225425">
              <a:lnSpc>
                <a:spcPts val="1500"/>
              </a:lnSpc>
              <a:defRPr sz="1400" spc="-30"/>
            </a:lvl2pPr>
            <a:lvl3pPr marL="482600" indent="-225425">
              <a:lnSpc>
                <a:spcPts val="1500"/>
              </a:lnSpc>
              <a:defRPr sz="1400" spc="-30"/>
            </a:lvl3pPr>
            <a:lvl4pPr marL="747713" indent="-225425">
              <a:lnSpc>
                <a:spcPts val="1500"/>
              </a:lnSpc>
              <a:tabLst/>
              <a:defRPr sz="1400" spc="-30"/>
            </a:lvl4pPr>
            <a:lvl5pPr marL="989013" indent="-225425">
              <a:lnSpc>
                <a:spcPts val="1500"/>
              </a:lnSpc>
              <a:defRPr sz="1400" spc="-30"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dirty="0" smtClean="0"/>
              <a:t>H1 Arial Bold 10/12pt</a:t>
            </a:r>
          </a:p>
          <a:p>
            <a:r>
              <a:rPr lang="en-GB" b="0" dirty="0" smtClean="0"/>
              <a:t>H2 Arial Regular 10/12pt</a:t>
            </a:r>
          </a:p>
        </p:txBody>
      </p:sp>
      <p:sp>
        <p:nvSpPr>
          <p:cNvPr id="8" name="Slide Number Placeholder 18"/>
          <p:cNvSpPr>
            <a:spLocks noGrp="1"/>
          </p:cNvSpPr>
          <p:nvPr>
            <p:ph type="sldNum" sz="quarter" idx="12"/>
          </p:nvPr>
        </p:nvSpPr>
        <p:spPr>
          <a:xfrm>
            <a:off x="392896" y="6323662"/>
            <a:ext cx="2133600" cy="365125"/>
          </a:xfrm>
        </p:spPr>
        <p:txBody>
          <a:bodyPr/>
          <a:lstStyle/>
          <a:p>
            <a:fld id="{1686094E-1228-2945-9B3C-CFB9E23442A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3217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 slides - two on a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 Single Corner Rectangle 9"/>
          <p:cNvSpPr/>
          <p:nvPr userDrawn="1"/>
        </p:nvSpPr>
        <p:spPr>
          <a:xfrm flipH="1">
            <a:off x="4613608" y="1760213"/>
            <a:ext cx="4530391" cy="5097787"/>
          </a:xfrm>
          <a:prstGeom prst="round1Rect">
            <a:avLst>
              <a:gd name="adj" fmla="val 2088"/>
            </a:avLst>
          </a:prstGeom>
          <a:solidFill>
            <a:srgbClr val="F0EC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ound Single Corner Rectangle 7"/>
          <p:cNvSpPr/>
          <p:nvPr userDrawn="1"/>
        </p:nvSpPr>
        <p:spPr>
          <a:xfrm>
            <a:off x="0" y="1760213"/>
            <a:ext cx="4530391" cy="5097787"/>
          </a:xfrm>
          <a:prstGeom prst="round1Rect">
            <a:avLst>
              <a:gd name="adj" fmla="val 2088"/>
            </a:avLst>
          </a:prstGeom>
          <a:solidFill>
            <a:srgbClr val="F0EC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782" y="1142682"/>
            <a:ext cx="8229600" cy="77828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dirty="0" smtClean="0"/>
              <a:t>H1 Arial Bold 10/12pt</a:t>
            </a:r>
          </a:p>
          <a:p>
            <a:r>
              <a:rPr lang="en-GB" b="0" dirty="0" smtClean="0"/>
              <a:t>H2 Arial Regular 10/12pt</a:t>
            </a:r>
          </a:p>
        </p:txBody>
      </p:sp>
      <p:sp>
        <p:nvSpPr>
          <p:cNvPr id="9" name="Slide Number Placeholder 18"/>
          <p:cNvSpPr>
            <a:spLocks noGrp="1"/>
          </p:cNvSpPr>
          <p:nvPr>
            <p:ph type="sldNum" sz="quarter" idx="12"/>
          </p:nvPr>
        </p:nvSpPr>
        <p:spPr>
          <a:xfrm>
            <a:off x="392896" y="6323662"/>
            <a:ext cx="2133600" cy="365125"/>
          </a:xfrm>
        </p:spPr>
        <p:txBody>
          <a:bodyPr/>
          <a:lstStyle/>
          <a:p>
            <a:fld id="{1686094E-1228-2945-9B3C-CFB9E23442A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4486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782" y="1142682"/>
            <a:ext cx="8229600" cy="778281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dirty="0" smtClean="0"/>
              <a:t>H1 Arial Bold 10/12pt</a:t>
            </a:r>
          </a:p>
          <a:p>
            <a:r>
              <a:rPr lang="en-GB" b="0" dirty="0" smtClean="0"/>
              <a:t>H2 Arial Regular 10/12pt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77825" y="2130425"/>
            <a:ext cx="5546725" cy="3671888"/>
          </a:xfrm>
          <a:solidFill>
            <a:schemeClr val="bg2">
              <a:lumMod val="95000"/>
            </a:schemeClr>
          </a:solidFill>
        </p:spPr>
        <p:txBody>
          <a:bodyPr/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8" name="Slide Number Placeholder 18"/>
          <p:cNvSpPr>
            <a:spLocks noGrp="1"/>
          </p:cNvSpPr>
          <p:nvPr>
            <p:ph type="sldNum" sz="quarter" idx="12"/>
          </p:nvPr>
        </p:nvSpPr>
        <p:spPr>
          <a:xfrm>
            <a:off x="392896" y="6323662"/>
            <a:ext cx="2133600" cy="365125"/>
          </a:xfrm>
        </p:spPr>
        <p:txBody>
          <a:bodyPr/>
          <a:lstStyle/>
          <a:p>
            <a:fld id="{1686094E-1228-2945-9B3C-CFB9E23442A3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2" descr="C:\Users\geoffrey.stevens\Dropbox\Database development\Logos\Embed_with_tagline_RGB_30mm_square.png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69573" y="5831199"/>
            <a:ext cx="1466700" cy="741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545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single imag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782" y="1142682"/>
            <a:ext cx="8229600" cy="778281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094E-1228-2945-9B3C-CFB9E23442A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dirty="0" smtClean="0"/>
              <a:t>H1 Arial Bold 10/12pt</a:t>
            </a:r>
          </a:p>
          <a:p>
            <a:r>
              <a:rPr lang="en-GB" b="0" dirty="0" smtClean="0"/>
              <a:t>H2 Arial Regular 10/12pt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77825" y="2130425"/>
            <a:ext cx="5546725" cy="3671888"/>
          </a:xfrm>
          <a:solidFill>
            <a:schemeClr val="bg2">
              <a:lumMod val="95000"/>
            </a:schemeClr>
          </a:solidFill>
        </p:spPr>
        <p:txBody>
          <a:bodyPr/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522721" y="2105817"/>
            <a:ext cx="2407273" cy="3721373"/>
          </a:xfrm>
        </p:spPr>
        <p:txBody>
          <a:bodyPr numCol="1"/>
          <a:lstStyle>
            <a:lvl1pPr marL="0" indent="0">
              <a:lnSpc>
                <a:spcPts val="1500"/>
              </a:lnSpc>
              <a:buFont typeface="Arial"/>
              <a:buNone/>
              <a:tabLst/>
              <a:defRPr sz="1400" spc="-30"/>
            </a:lvl1pPr>
            <a:lvl2pPr marL="225425" indent="-225425">
              <a:lnSpc>
                <a:spcPts val="1500"/>
              </a:lnSpc>
              <a:defRPr sz="1400" spc="-30"/>
            </a:lvl2pPr>
            <a:lvl3pPr marL="482600" indent="-225425">
              <a:lnSpc>
                <a:spcPts val="1500"/>
              </a:lnSpc>
              <a:defRPr sz="1400" spc="-30"/>
            </a:lvl3pPr>
            <a:lvl4pPr marL="747713" indent="-225425">
              <a:lnSpc>
                <a:spcPts val="1500"/>
              </a:lnSpc>
              <a:tabLst/>
              <a:defRPr sz="1400" spc="-30"/>
            </a:lvl4pPr>
            <a:lvl5pPr marL="989013" indent="-225425">
              <a:lnSpc>
                <a:spcPts val="1500"/>
              </a:lnSpc>
              <a:defRPr sz="1400" spc="-30"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7236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w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782" y="1142682"/>
            <a:ext cx="8229600" cy="778281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dirty="0" smtClean="0"/>
              <a:t>H1 Arial Bold 10/12pt</a:t>
            </a:r>
          </a:p>
          <a:p>
            <a:r>
              <a:rPr lang="en-GB" b="0" dirty="0" smtClean="0"/>
              <a:t>H2 Arial Regular 10/12pt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77825" y="2419775"/>
            <a:ext cx="4139418" cy="4002190"/>
          </a:xfrm>
          <a:solidFill>
            <a:schemeClr val="bg2">
              <a:lumMod val="95000"/>
            </a:schemeClr>
          </a:solidFill>
        </p:spPr>
        <p:txBody>
          <a:bodyPr/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4629820" y="2419775"/>
            <a:ext cx="4139418" cy="4002190"/>
          </a:xfrm>
          <a:solidFill>
            <a:schemeClr val="bg2">
              <a:lumMod val="95000"/>
            </a:schemeClr>
          </a:solidFill>
        </p:spPr>
        <p:txBody>
          <a:bodyPr/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" name="Slide Number Placeholder 18"/>
          <p:cNvSpPr>
            <a:spLocks noGrp="1"/>
          </p:cNvSpPr>
          <p:nvPr>
            <p:ph type="sldNum" sz="quarter" idx="12"/>
          </p:nvPr>
        </p:nvSpPr>
        <p:spPr>
          <a:xfrm>
            <a:off x="392896" y="6323662"/>
            <a:ext cx="2133600" cy="365125"/>
          </a:xfrm>
        </p:spPr>
        <p:txBody>
          <a:bodyPr/>
          <a:lstStyle/>
          <a:p>
            <a:fld id="{1686094E-1228-2945-9B3C-CFB9E23442A3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1" name="Picture 2" descr="C:\Users\geoffrey.stevens\Dropbox\Database development\Logos\Embed_with_tagline_RGB_30mm_square.png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69573" y="5831199"/>
            <a:ext cx="1466700" cy="741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7482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wo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782" y="1142682"/>
            <a:ext cx="8229600" cy="778281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094E-1228-2945-9B3C-CFB9E23442A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dirty="0" smtClean="0"/>
              <a:t>H1 Arial Bold 10/12pt</a:t>
            </a:r>
          </a:p>
          <a:p>
            <a:r>
              <a:rPr lang="en-GB" b="0" dirty="0" smtClean="0"/>
              <a:t>H2 Arial Regular 10/12pt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77826" y="2130425"/>
            <a:ext cx="2740840" cy="2354502"/>
          </a:xfrm>
          <a:solidFill>
            <a:schemeClr val="bg2">
              <a:lumMod val="95000"/>
            </a:schemeClr>
          </a:solidFill>
        </p:spPr>
        <p:txBody>
          <a:bodyPr/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522721" y="2105817"/>
            <a:ext cx="2407273" cy="3721373"/>
          </a:xfrm>
        </p:spPr>
        <p:txBody>
          <a:bodyPr numCol="1"/>
          <a:lstStyle>
            <a:lvl1pPr marL="0" indent="0">
              <a:lnSpc>
                <a:spcPts val="1500"/>
              </a:lnSpc>
              <a:buFont typeface="Arial"/>
              <a:buNone/>
              <a:tabLst/>
              <a:defRPr sz="1400" spc="-30"/>
            </a:lvl1pPr>
            <a:lvl2pPr marL="225425" indent="-225425">
              <a:lnSpc>
                <a:spcPts val="1500"/>
              </a:lnSpc>
              <a:defRPr sz="1400" spc="-30"/>
            </a:lvl2pPr>
            <a:lvl3pPr marL="482600" indent="-225425">
              <a:lnSpc>
                <a:spcPts val="1500"/>
              </a:lnSpc>
              <a:defRPr sz="1400" spc="-30"/>
            </a:lvl3pPr>
            <a:lvl4pPr marL="747713" indent="-225425">
              <a:lnSpc>
                <a:spcPts val="1500"/>
              </a:lnSpc>
              <a:tabLst/>
              <a:defRPr sz="1400" spc="-30"/>
            </a:lvl4pPr>
            <a:lvl5pPr marL="989013" indent="-225425">
              <a:lnSpc>
                <a:spcPts val="1500"/>
              </a:lnSpc>
              <a:defRPr sz="1400" spc="-30"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3207131" y="2130425"/>
            <a:ext cx="2740840" cy="2354502"/>
          </a:xfrm>
          <a:solidFill>
            <a:schemeClr val="bg2">
              <a:lumMod val="95000"/>
            </a:schemeClr>
          </a:solidFill>
        </p:spPr>
        <p:txBody>
          <a:bodyPr/>
          <a:lstStyle>
            <a:lvl1pPr>
              <a:defRPr sz="14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0662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hre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782" y="1142682"/>
            <a:ext cx="8229600" cy="778281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094E-1228-2945-9B3C-CFB9E23442A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dirty="0" smtClean="0"/>
              <a:t>H1 Arial Bold 10/12pt</a:t>
            </a:r>
          </a:p>
          <a:p>
            <a:r>
              <a:rPr lang="en-GB" b="0" dirty="0" smtClean="0"/>
              <a:t>H2 Arial Regular 10/12pt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77826" y="2130425"/>
            <a:ext cx="2740840" cy="2354502"/>
          </a:xfrm>
          <a:solidFill>
            <a:schemeClr val="bg2">
              <a:lumMod val="95000"/>
            </a:schemeClr>
          </a:solidFill>
        </p:spPr>
        <p:txBody>
          <a:bodyPr/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3207131" y="2130425"/>
            <a:ext cx="2740840" cy="2354502"/>
          </a:xfrm>
          <a:solidFill>
            <a:schemeClr val="bg2">
              <a:lumMod val="95000"/>
            </a:schemeClr>
          </a:solidFill>
        </p:spPr>
        <p:txBody>
          <a:bodyPr/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044474" y="2130425"/>
            <a:ext cx="2740840" cy="2354502"/>
          </a:xfrm>
          <a:solidFill>
            <a:schemeClr val="bg2">
              <a:lumMod val="95000"/>
            </a:schemeClr>
          </a:solidFill>
        </p:spPr>
        <p:txBody>
          <a:bodyPr/>
          <a:lstStyle>
            <a:lvl1pPr>
              <a:defRPr sz="14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03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image #2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858" y="2066129"/>
            <a:ext cx="5225525" cy="1160574"/>
          </a:xfrm>
        </p:spPr>
        <p:txBody>
          <a:bodyPr wrap="square">
            <a:spAutoFit/>
          </a:bodyPr>
          <a:lstStyle>
            <a:lvl1pPr>
              <a:lnSpc>
                <a:spcPts val="4500"/>
              </a:lnSpc>
              <a:defRPr sz="4000" b="1" spc="-70"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8094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hree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782" y="1142682"/>
            <a:ext cx="8229600" cy="778281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094E-1228-2945-9B3C-CFB9E23442A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dirty="0" smtClean="0"/>
              <a:t>H1 Arial Bold 10/12pt</a:t>
            </a:r>
          </a:p>
          <a:p>
            <a:r>
              <a:rPr lang="en-GB" b="0" dirty="0" smtClean="0"/>
              <a:t>H2 Arial Regular 10/12pt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77826" y="2130425"/>
            <a:ext cx="2740840" cy="2354502"/>
          </a:xfrm>
          <a:solidFill>
            <a:schemeClr val="bg2">
              <a:lumMod val="95000"/>
            </a:schemeClr>
          </a:solidFill>
        </p:spPr>
        <p:txBody>
          <a:bodyPr/>
          <a:lstStyle>
            <a:lvl1pPr>
              <a:defRPr sz="1400"/>
            </a:lvl1pPr>
          </a:lstStyle>
          <a:p>
            <a:endParaRPr lang="en-GB"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3207131" y="2130425"/>
            <a:ext cx="2740840" cy="2354502"/>
          </a:xfrm>
          <a:solidFill>
            <a:schemeClr val="bg2">
              <a:lumMod val="95000"/>
            </a:schemeClr>
          </a:solidFill>
        </p:spPr>
        <p:txBody>
          <a:bodyPr/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044474" y="2130425"/>
            <a:ext cx="2740840" cy="2354502"/>
          </a:xfrm>
          <a:solidFill>
            <a:schemeClr val="bg2">
              <a:lumMod val="95000"/>
            </a:schemeClr>
          </a:solidFill>
        </p:spPr>
        <p:txBody>
          <a:bodyPr/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97919" y="4750164"/>
            <a:ext cx="2602903" cy="1655726"/>
          </a:xfrm>
        </p:spPr>
        <p:txBody>
          <a:bodyPr numCol="1"/>
          <a:lstStyle>
            <a:lvl1pPr marL="0" indent="0">
              <a:lnSpc>
                <a:spcPts val="1500"/>
              </a:lnSpc>
              <a:buFont typeface="Arial"/>
              <a:buNone/>
              <a:tabLst/>
              <a:defRPr sz="1400" spc="-30"/>
            </a:lvl1pPr>
            <a:lvl2pPr marL="225425" indent="-225425">
              <a:lnSpc>
                <a:spcPts val="1500"/>
              </a:lnSpc>
              <a:defRPr sz="1400" spc="-30"/>
            </a:lvl2pPr>
            <a:lvl3pPr marL="482600" indent="-225425">
              <a:lnSpc>
                <a:spcPts val="1500"/>
              </a:lnSpc>
              <a:defRPr sz="1400" spc="-30"/>
            </a:lvl3pPr>
            <a:lvl4pPr marL="747713" indent="-225425">
              <a:lnSpc>
                <a:spcPts val="1500"/>
              </a:lnSpc>
              <a:tabLst/>
              <a:defRPr sz="1400" spc="-30"/>
            </a:lvl4pPr>
            <a:lvl5pPr marL="989013" indent="-225425">
              <a:lnSpc>
                <a:spcPts val="1500"/>
              </a:lnSpc>
              <a:defRPr sz="1400" spc="-30"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227224" y="4750164"/>
            <a:ext cx="2602903" cy="1655726"/>
          </a:xfrm>
        </p:spPr>
        <p:txBody>
          <a:bodyPr numCol="1"/>
          <a:lstStyle>
            <a:lvl1pPr marL="0" indent="0">
              <a:lnSpc>
                <a:spcPts val="1500"/>
              </a:lnSpc>
              <a:buFont typeface="Arial"/>
              <a:buNone/>
              <a:tabLst/>
              <a:defRPr sz="1400" spc="-30"/>
            </a:lvl1pPr>
            <a:lvl2pPr marL="225425" indent="-225425">
              <a:lnSpc>
                <a:spcPts val="1500"/>
              </a:lnSpc>
              <a:defRPr sz="1400" spc="-30"/>
            </a:lvl2pPr>
            <a:lvl3pPr marL="482600" indent="-225425">
              <a:lnSpc>
                <a:spcPts val="1500"/>
              </a:lnSpc>
              <a:defRPr sz="1400" spc="-30"/>
            </a:lvl3pPr>
            <a:lvl4pPr marL="747713" indent="-225425">
              <a:lnSpc>
                <a:spcPts val="1500"/>
              </a:lnSpc>
              <a:tabLst/>
              <a:defRPr sz="1400" spc="-30"/>
            </a:lvl4pPr>
            <a:lvl5pPr marL="989013" indent="-225425">
              <a:lnSpc>
                <a:spcPts val="1500"/>
              </a:lnSpc>
              <a:defRPr sz="1400" spc="-30"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048491" y="4750164"/>
            <a:ext cx="2602903" cy="1655726"/>
          </a:xfrm>
        </p:spPr>
        <p:txBody>
          <a:bodyPr numCol="1"/>
          <a:lstStyle>
            <a:lvl1pPr marL="0" indent="0">
              <a:lnSpc>
                <a:spcPts val="1500"/>
              </a:lnSpc>
              <a:buFont typeface="Arial"/>
              <a:buNone/>
              <a:tabLst/>
              <a:defRPr sz="1400" spc="-30"/>
            </a:lvl1pPr>
            <a:lvl2pPr marL="225425" indent="-225425">
              <a:lnSpc>
                <a:spcPts val="1500"/>
              </a:lnSpc>
              <a:defRPr sz="1400" spc="-30"/>
            </a:lvl2pPr>
            <a:lvl3pPr marL="482600" indent="-225425">
              <a:lnSpc>
                <a:spcPts val="1500"/>
              </a:lnSpc>
              <a:defRPr sz="1400" spc="-30"/>
            </a:lvl3pPr>
            <a:lvl4pPr marL="747713" indent="-225425">
              <a:lnSpc>
                <a:spcPts val="1500"/>
              </a:lnSpc>
              <a:tabLst/>
              <a:defRPr sz="1400" spc="-30"/>
            </a:lvl4pPr>
            <a:lvl5pPr marL="989013" indent="-225425">
              <a:lnSpc>
                <a:spcPts val="1500"/>
              </a:lnSpc>
              <a:defRPr sz="1400" spc="-30"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4349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 diagra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782" y="1142682"/>
            <a:ext cx="8229600" cy="778281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094E-1228-2945-9B3C-CFB9E23442A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dirty="0" smtClean="0"/>
              <a:t>H1 Arial Bold 10/12pt</a:t>
            </a:r>
          </a:p>
          <a:p>
            <a:r>
              <a:rPr lang="en-GB" b="0" dirty="0" smtClean="0"/>
              <a:t>H2 Arial Regular 10/12pt</a:t>
            </a:r>
          </a:p>
        </p:txBody>
      </p:sp>
    </p:spTree>
    <p:extLst>
      <p:ext uri="{BB962C8B-B14F-4D97-AF65-F5344CB8AC3E}">
        <p14:creationId xmlns:p14="http://schemas.microsoft.com/office/powerpoint/2010/main" val="2746562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ople/biographies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782" y="1142682"/>
            <a:ext cx="8229600" cy="77828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782" y="4341307"/>
            <a:ext cx="2216451" cy="1617972"/>
          </a:xfrm>
        </p:spPr>
        <p:txBody>
          <a:bodyPr numCol="1"/>
          <a:lstStyle>
            <a:lvl1pPr marL="0" indent="0">
              <a:lnSpc>
                <a:spcPts val="1500"/>
              </a:lnSpc>
              <a:spcAft>
                <a:spcPts val="0"/>
              </a:spcAft>
              <a:buFont typeface="Arial"/>
              <a:buNone/>
              <a:tabLst/>
              <a:defRPr sz="1400" b="1" spc="-30"/>
            </a:lvl1pPr>
            <a:lvl2pPr marL="0" indent="0">
              <a:lnSpc>
                <a:spcPts val="1500"/>
              </a:lnSpc>
              <a:spcAft>
                <a:spcPts val="1500"/>
              </a:spcAft>
              <a:buNone/>
              <a:defRPr sz="1400" spc="-30"/>
            </a:lvl2pPr>
            <a:lvl3pPr marL="226800" indent="-226800">
              <a:lnSpc>
                <a:spcPts val="1500"/>
              </a:lnSpc>
              <a:buFont typeface="Arial"/>
              <a:buChar char="•"/>
              <a:defRPr sz="1400" spc="-30"/>
            </a:lvl3pPr>
            <a:lvl4pPr marL="452438" indent="-225425">
              <a:lnSpc>
                <a:spcPts val="1500"/>
              </a:lnSpc>
              <a:tabLst/>
              <a:defRPr sz="1400" spc="-30"/>
            </a:lvl4pPr>
            <a:lvl5pPr marL="663575" indent="-225425">
              <a:lnSpc>
                <a:spcPts val="1500"/>
              </a:lnSpc>
              <a:defRPr sz="1400" spc="-30"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err="1" smtClean="0"/>
              <a:t>DThird</a:t>
            </a:r>
            <a:r>
              <a:rPr lang="en-GB" dirty="0" smtClean="0"/>
              <a:t>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094E-1228-2945-9B3C-CFB9E23442A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dirty="0" smtClean="0"/>
              <a:t>H1 Arial Bold 10/12pt</a:t>
            </a:r>
          </a:p>
          <a:p>
            <a:r>
              <a:rPr lang="en-GB" b="0" dirty="0" smtClean="0"/>
              <a:t>H2 Arial Regular 10/12pt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376379" y="2130425"/>
            <a:ext cx="2255985" cy="1941272"/>
          </a:xfrm>
          <a:solidFill>
            <a:schemeClr val="tx1">
              <a:lumMod val="50000"/>
              <a:lumOff val="50000"/>
            </a:schemeClr>
          </a:solidFill>
        </p:spPr>
        <p:txBody>
          <a:bodyPr anchor="ctr"/>
          <a:lstStyle>
            <a:lvl1pPr algn="ctr">
              <a:defRPr sz="1400" baseline="0"/>
            </a:lvl1pPr>
          </a:lstStyle>
          <a:p>
            <a:r>
              <a:rPr lang="en-GB" dirty="0" smtClean="0"/>
              <a:t>Image of Person</a:t>
            </a:r>
            <a:endParaRPr lang="en-GB" dirty="0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5" hasCustomPrompt="1"/>
          </p:nvPr>
        </p:nvSpPr>
        <p:spPr>
          <a:xfrm>
            <a:off x="3205015" y="2130425"/>
            <a:ext cx="2255985" cy="1941272"/>
          </a:xfrm>
          <a:solidFill>
            <a:schemeClr val="tx1">
              <a:lumMod val="50000"/>
              <a:lumOff val="50000"/>
            </a:schemeClr>
          </a:solidFill>
        </p:spPr>
        <p:txBody>
          <a:bodyPr anchor="ctr"/>
          <a:lstStyle>
            <a:lvl1pPr algn="ctr">
              <a:defRPr sz="1400" baseline="0"/>
            </a:lvl1pPr>
          </a:lstStyle>
          <a:p>
            <a:r>
              <a:rPr lang="en-GB" dirty="0" smtClean="0"/>
              <a:t>Image of Person</a:t>
            </a:r>
            <a:endParaRPr lang="en-GB" dirty="0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6" hasCustomPrompt="1"/>
          </p:nvPr>
        </p:nvSpPr>
        <p:spPr>
          <a:xfrm>
            <a:off x="6033651" y="2130425"/>
            <a:ext cx="2255985" cy="1941272"/>
          </a:xfrm>
          <a:solidFill>
            <a:schemeClr val="tx1">
              <a:lumMod val="50000"/>
              <a:lumOff val="50000"/>
            </a:schemeClr>
          </a:solidFill>
        </p:spPr>
        <p:txBody>
          <a:bodyPr anchor="ctr"/>
          <a:lstStyle>
            <a:lvl1pPr algn="ctr">
              <a:defRPr sz="1400" baseline="0"/>
            </a:lvl1pPr>
          </a:lstStyle>
          <a:p>
            <a:r>
              <a:rPr lang="en-GB" dirty="0" smtClean="0"/>
              <a:t>Image of Person</a:t>
            </a:r>
            <a:endParaRPr lang="en-GB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202795" y="4341307"/>
            <a:ext cx="2216451" cy="1617972"/>
          </a:xfrm>
        </p:spPr>
        <p:txBody>
          <a:bodyPr numCol="1"/>
          <a:lstStyle>
            <a:lvl1pPr marL="0" indent="0">
              <a:lnSpc>
                <a:spcPts val="1500"/>
              </a:lnSpc>
              <a:spcAft>
                <a:spcPts val="0"/>
              </a:spcAft>
              <a:buFont typeface="Arial"/>
              <a:buNone/>
              <a:tabLst/>
              <a:defRPr sz="1400" b="1" spc="-30"/>
            </a:lvl1pPr>
            <a:lvl2pPr marL="0" indent="0">
              <a:lnSpc>
                <a:spcPts val="1500"/>
              </a:lnSpc>
              <a:spcAft>
                <a:spcPts val="1500"/>
              </a:spcAft>
              <a:buNone/>
              <a:defRPr sz="1400" spc="-30"/>
            </a:lvl2pPr>
            <a:lvl3pPr marL="226800" indent="-226800">
              <a:lnSpc>
                <a:spcPts val="1500"/>
              </a:lnSpc>
              <a:buFont typeface="Arial"/>
              <a:buChar char="•"/>
              <a:defRPr sz="1400" spc="-30"/>
            </a:lvl3pPr>
            <a:lvl4pPr marL="452438" indent="-225425">
              <a:lnSpc>
                <a:spcPts val="1500"/>
              </a:lnSpc>
              <a:tabLst/>
              <a:defRPr sz="1400" spc="-30"/>
            </a:lvl4pPr>
            <a:lvl5pPr marL="663575" indent="-225425">
              <a:lnSpc>
                <a:spcPts val="1500"/>
              </a:lnSpc>
              <a:defRPr sz="1400" spc="-30"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err="1" smtClean="0"/>
              <a:t>DThird</a:t>
            </a:r>
            <a:r>
              <a:rPr lang="en-GB" dirty="0" smtClean="0"/>
              <a:t>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036809" y="4341307"/>
            <a:ext cx="2216451" cy="1617972"/>
          </a:xfrm>
        </p:spPr>
        <p:txBody>
          <a:bodyPr numCol="1"/>
          <a:lstStyle>
            <a:lvl1pPr marL="0" indent="0">
              <a:lnSpc>
                <a:spcPts val="1500"/>
              </a:lnSpc>
              <a:spcAft>
                <a:spcPts val="0"/>
              </a:spcAft>
              <a:buFont typeface="Arial"/>
              <a:buNone/>
              <a:tabLst/>
              <a:defRPr sz="1400" b="1" spc="-30"/>
            </a:lvl1pPr>
            <a:lvl2pPr marL="0" indent="0">
              <a:lnSpc>
                <a:spcPts val="1500"/>
              </a:lnSpc>
              <a:spcAft>
                <a:spcPts val="1500"/>
              </a:spcAft>
              <a:buNone/>
              <a:defRPr sz="1400" spc="-30"/>
            </a:lvl2pPr>
            <a:lvl3pPr marL="226800" indent="-226800">
              <a:lnSpc>
                <a:spcPts val="1500"/>
              </a:lnSpc>
              <a:buFont typeface="Arial"/>
              <a:buChar char="•"/>
              <a:defRPr sz="1400" spc="-30"/>
            </a:lvl3pPr>
            <a:lvl4pPr marL="452438" indent="-225425">
              <a:lnSpc>
                <a:spcPts val="1500"/>
              </a:lnSpc>
              <a:tabLst/>
              <a:defRPr sz="1400" spc="-30"/>
            </a:lvl4pPr>
            <a:lvl5pPr marL="663575" indent="-225425">
              <a:lnSpc>
                <a:spcPts val="1500"/>
              </a:lnSpc>
              <a:defRPr sz="1400" spc="-30"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err="1" smtClean="0"/>
              <a:t>DThird</a:t>
            </a:r>
            <a:r>
              <a:rPr lang="en-GB" dirty="0" smtClean="0"/>
              <a:t>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2014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image #1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858" y="2066129"/>
            <a:ext cx="5225525" cy="1160574"/>
          </a:xfrm>
        </p:spPr>
        <p:txBody>
          <a:bodyPr wrap="square">
            <a:spAutoFit/>
          </a:bodyPr>
          <a:lstStyle>
            <a:lvl1pPr>
              <a:lnSpc>
                <a:spcPts val="4500"/>
              </a:lnSpc>
              <a:defRPr sz="4000" b="1" spc="-70"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5870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image #2 partners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858" y="2066129"/>
            <a:ext cx="5225525" cy="1160574"/>
          </a:xfrm>
        </p:spPr>
        <p:txBody>
          <a:bodyPr wrap="square">
            <a:spAutoFit/>
          </a:bodyPr>
          <a:lstStyle>
            <a:lvl1pPr>
              <a:lnSpc>
                <a:spcPts val="4500"/>
              </a:lnSpc>
              <a:defRPr sz="4000" b="1" spc="-70"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011" y="6073404"/>
            <a:ext cx="1533089" cy="148759"/>
          </a:xfrm>
        </p:spPr>
        <p:txBody>
          <a:bodyPr wrap="square">
            <a:spAutoFit/>
          </a:bodyPr>
          <a:lstStyle>
            <a:lvl1pPr marL="0" indent="0" algn="l">
              <a:lnSpc>
                <a:spcPts val="1200"/>
              </a:lnSpc>
              <a:spcAft>
                <a:spcPts val="0"/>
              </a:spcAft>
              <a:buNone/>
              <a:defRPr sz="600">
                <a:solidFill>
                  <a:srgbClr val="511E2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GB" dirty="0"/>
          </a:p>
        </p:txBody>
      </p:sp>
      <p:pic>
        <p:nvPicPr>
          <p:cNvPr id="11" name="Picture 10" descr="ChangeWorks_lcolour_largeRGB_300dpi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690" y="6124495"/>
            <a:ext cx="1019841" cy="440259"/>
          </a:xfrm>
          <a:prstGeom prst="rect">
            <a:avLst/>
          </a:prstGeom>
        </p:spPr>
      </p:pic>
      <p:pic>
        <p:nvPicPr>
          <p:cNvPr id="12" name="Picture 11" descr="SCARF logo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122" y="6415786"/>
            <a:ext cx="551402" cy="216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87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image #3 partners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858" y="2066129"/>
            <a:ext cx="5225525" cy="1160574"/>
          </a:xfrm>
        </p:spPr>
        <p:txBody>
          <a:bodyPr wrap="square">
            <a:spAutoFit/>
          </a:bodyPr>
          <a:lstStyle>
            <a:lvl1pPr>
              <a:lnSpc>
                <a:spcPts val="4500"/>
              </a:lnSpc>
              <a:defRPr sz="4000" b="1" spc="-70"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011" y="6073404"/>
            <a:ext cx="1533089" cy="148759"/>
          </a:xfrm>
        </p:spPr>
        <p:txBody>
          <a:bodyPr wrap="square">
            <a:spAutoFit/>
          </a:bodyPr>
          <a:lstStyle>
            <a:lvl1pPr marL="0" indent="0" algn="l">
              <a:lnSpc>
                <a:spcPts val="1200"/>
              </a:lnSpc>
              <a:spcAft>
                <a:spcPts val="0"/>
              </a:spcAft>
              <a:buNone/>
              <a:defRPr sz="600">
                <a:solidFill>
                  <a:srgbClr val="511E2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GB" dirty="0"/>
          </a:p>
        </p:txBody>
      </p:sp>
      <p:pic>
        <p:nvPicPr>
          <p:cNvPr id="13" name="Picture 12" descr="ChangeWorks_lcolour_largeRGB_300dpi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690" y="6124495"/>
            <a:ext cx="1019841" cy="440259"/>
          </a:xfrm>
          <a:prstGeom prst="rect">
            <a:avLst/>
          </a:prstGeom>
        </p:spPr>
      </p:pic>
      <p:pic>
        <p:nvPicPr>
          <p:cNvPr id="14" name="Picture 13" descr="SCARF logo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122" y="6415786"/>
            <a:ext cx="551402" cy="216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35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with image #4 Partners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hite_grad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18000"/>
            <a:ext cx="9144000" cy="254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858" y="2066129"/>
            <a:ext cx="5225525" cy="1160574"/>
          </a:xfrm>
        </p:spPr>
        <p:txBody>
          <a:bodyPr wrap="square">
            <a:spAutoFit/>
          </a:bodyPr>
          <a:lstStyle>
            <a:lvl1pPr>
              <a:lnSpc>
                <a:spcPts val="4500"/>
              </a:lnSpc>
              <a:defRPr sz="4000" b="1" spc="-70"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pic>
        <p:nvPicPr>
          <p:cNvPr id="3" name="Picture 2" descr="Energy_Saving_Trust_Logo_Brown_RGB.emf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2176" y="392502"/>
            <a:ext cx="841425" cy="639373"/>
          </a:xfrm>
          <a:prstGeom prst="rect">
            <a:avLst/>
          </a:prstGeom>
        </p:spPr>
      </p:pic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388011" y="6073404"/>
            <a:ext cx="1533089" cy="148759"/>
          </a:xfrm>
        </p:spPr>
        <p:txBody>
          <a:bodyPr wrap="square">
            <a:spAutoFit/>
          </a:bodyPr>
          <a:lstStyle>
            <a:lvl1pPr marL="0" indent="0" algn="l">
              <a:lnSpc>
                <a:spcPts val="1200"/>
              </a:lnSpc>
              <a:spcAft>
                <a:spcPts val="0"/>
              </a:spcAft>
              <a:buNone/>
              <a:defRPr sz="600">
                <a:solidFill>
                  <a:srgbClr val="511E2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GB" dirty="0"/>
          </a:p>
        </p:txBody>
      </p:sp>
      <p:pic>
        <p:nvPicPr>
          <p:cNvPr id="14" name="Picture 13" descr="ChangeWorks_lcolour_largeRGB_300dpi.png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690" y="6124495"/>
            <a:ext cx="1019841" cy="440259"/>
          </a:xfrm>
          <a:prstGeom prst="rect">
            <a:avLst/>
          </a:prstGeom>
        </p:spPr>
      </p:pic>
      <p:pic>
        <p:nvPicPr>
          <p:cNvPr id="15" name="Picture 14" descr="SCARF logo.png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122" y="6415786"/>
            <a:ext cx="551402" cy="216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19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image #5 Partners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858" y="2066129"/>
            <a:ext cx="5225525" cy="1160574"/>
          </a:xfrm>
        </p:spPr>
        <p:txBody>
          <a:bodyPr wrap="square">
            <a:spAutoFit/>
          </a:bodyPr>
          <a:lstStyle>
            <a:lvl1pPr>
              <a:lnSpc>
                <a:spcPts val="4500"/>
              </a:lnSpc>
              <a:defRPr sz="4000" b="1" spc="-70"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011" y="6073404"/>
            <a:ext cx="1533089" cy="148759"/>
          </a:xfrm>
        </p:spPr>
        <p:txBody>
          <a:bodyPr wrap="square">
            <a:spAutoFit/>
          </a:bodyPr>
          <a:lstStyle>
            <a:lvl1pPr marL="0" indent="0" algn="l">
              <a:lnSpc>
                <a:spcPts val="1200"/>
              </a:lnSpc>
              <a:spcAft>
                <a:spcPts val="0"/>
              </a:spcAft>
              <a:buNone/>
              <a:defRPr sz="600">
                <a:solidFill>
                  <a:srgbClr val="511E2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GB" dirty="0"/>
          </a:p>
        </p:txBody>
      </p:sp>
      <p:pic>
        <p:nvPicPr>
          <p:cNvPr id="12" name="Picture 11" descr="ChangeWorks_lcolour_largeRGB_300dpi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690" y="6124495"/>
            <a:ext cx="1019841" cy="440259"/>
          </a:xfrm>
          <a:prstGeom prst="rect">
            <a:avLst/>
          </a:prstGeom>
        </p:spPr>
      </p:pic>
      <p:pic>
        <p:nvPicPr>
          <p:cNvPr id="13" name="Picture 12" descr="SCARF logo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122" y="6415786"/>
            <a:ext cx="551402" cy="216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08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/divider - text/partners #1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858" y="2066129"/>
            <a:ext cx="5225525" cy="1160574"/>
          </a:xfrm>
        </p:spPr>
        <p:txBody>
          <a:bodyPr wrap="square">
            <a:spAutoFit/>
          </a:bodyPr>
          <a:lstStyle>
            <a:lvl1pPr>
              <a:lnSpc>
                <a:spcPts val="4500"/>
              </a:lnSpc>
              <a:defRPr sz="4000" b="1" spc="-70"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011" y="6073404"/>
            <a:ext cx="1533089" cy="148759"/>
          </a:xfrm>
        </p:spPr>
        <p:txBody>
          <a:bodyPr wrap="square">
            <a:spAutoFit/>
          </a:bodyPr>
          <a:lstStyle>
            <a:lvl1pPr marL="0" indent="0" algn="l">
              <a:lnSpc>
                <a:spcPts val="1200"/>
              </a:lnSpc>
              <a:spcAft>
                <a:spcPts val="0"/>
              </a:spcAft>
              <a:buNone/>
              <a:defRPr sz="600">
                <a:solidFill>
                  <a:srgbClr val="511E2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GB" dirty="0"/>
          </a:p>
        </p:txBody>
      </p:sp>
      <p:pic>
        <p:nvPicPr>
          <p:cNvPr id="10" name="Picture 9" descr="ChangeWorks_lcolour_largeRGB_300dpi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690" y="6124495"/>
            <a:ext cx="1019841" cy="440259"/>
          </a:xfrm>
          <a:prstGeom prst="rect">
            <a:avLst/>
          </a:prstGeom>
        </p:spPr>
      </p:pic>
      <p:pic>
        <p:nvPicPr>
          <p:cNvPr id="13" name="Picture 12" descr="SCARF logo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122" y="6415786"/>
            <a:ext cx="551402" cy="216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56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/divider - text/partners #2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858" y="2066129"/>
            <a:ext cx="5225525" cy="1160574"/>
          </a:xfrm>
        </p:spPr>
        <p:txBody>
          <a:bodyPr wrap="square">
            <a:spAutoFit/>
          </a:bodyPr>
          <a:lstStyle>
            <a:lvl1pPr>
              <a:lnSpc>
                <a:spcPts val="4500"/>
              </a:lnSpc>
              <a:defRPr sz="4000" b="1" spc="-70"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388011" y="6073404"/>
            <a:ext cx="1533089" cy="148759"/>
          </a:xfrm>
        </p:spPr>
        <p:txBody>
          <a:bodyPr wrap="square">
            <a:spAutoFit/>
          </a:bodyPr>
          <a:lstStyle>
            <a:lvl1pPr marL="0" indent="0" algn="l">
              <a:lnSpc>
                <a:spcPts val="1200"/>
              </a:lnSpc>
              <a:spcAft>
                <a:spcPts val="0"/>
              </a:spcAft>
              <a:buNone/>
              <a:defRPr sz="600">
                <a:solidFill>
                  <a:srgbClr val="511E2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GB" dirty="0"/>
          </a:p>
        </p:txBody>
      </p:sp>
      <p:pic>
        <p:nvPicPr>
          <p:cNvPr id="11" name="Picture 10" descr="ChangeWorks_lcolour_largeRGB_300dpi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690" y="6124495"/>
            <a:ext cx="1019841" cy="440259"/>
          </a:xfrm>
          <a:prstGeom prst="rect">
            <a:avLst/>
          </a:prstGeom>
        </p:spPr>
      </p:pic>
      <p:pic>
        <p:nvPicPr>
          <p:cNvPr id="14" name="Picture 13" descr="SCARF logo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122" y="6415786"/>
            <a:ext cx="551402" cy="216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352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image #3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858" y="2066129"/>
            <a:ext cx="5225525" cy="1160574"/>
          </a:xfrm>
        </p:spPr>
        <p:txBody>
          <a:bodyPr wrap="square">
            <a:spAutoFit/>
          </a:bodyPr>
          <a:lstStyle>
            <a:lvl1pPr>
              <a:lnSpc>
                <a:spcPts val="4500"/>
              </a:lnSpc>
              <a:defRPr sz="4000" b="1" spc="-70"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410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/divider - text/partners #3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858" y="2066129"/>
            <a:ext cx="5225525" cy="1160574"/>
          </a:xfrm>
        </p:spPr>
        <p:txBody>
          <a:bodyPr wrap="square">
            <a:spAutoFit/>
          </a:bodyPr>
          <a:lstStyle>
            <a:lvl1pPr>
              <a:lnSpc>
                <a:spcPts val="4500"/>
              </a:lnSpc>
              <a:defRPr sz="4000" b="1" spc="-70"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388011" y="6073404"/>
            <a:ext cx="1533089" cy="148759"/>
          </a:xfrm>
        </p:spPr>
        <p:txBody>
          <a:bodyPr wrap="square">
            <a:spAutoFit/>
          </a:bodyPr>
          <a:lstStyle>
            <a:lvl1pPr marL="0" indent="0" algn="l">
              <a:lnSpc>
                <a:spcPts val="1200"/>
              </a:lnSpc>
              <a:spcAft>
                <a:spcPts val="0"/>
              </a:spcAft>
              <a:buNone/>
              <a:defRPr sz="600">
                <a:solidFill>
                  <a:srgbClr val="511E2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GB" dirty="0"/>
          </a:p>
        </p:txBody>
      </p:sp>
      <p:pic>
        <p:nvPicPr>
          <p:cNvPr id="13" name="Picture 12" descr="ChangeWorks_lcolour_largeRGB_300dpi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690" y="6124495"/>
            <a:ext cx="1019841" cy="440259"/>
          </a:xfrm>
          <a:prstGeom prst="rect">
            <a:avLst/>
          </a:prstGeom>
        </p:spPr>
      </p:pic>
      <p:pic>
        <p:nvPicPr>
          <p:cNvPr id="14" name="Picture 13" descr="SCARF logo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122" y="6415786"/>
            <a:ext cx="551402" cy="216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362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782" y="1142682"/>
            <a:ext cx="8229600" cy="778281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782" y="2089748"/>
            <a:ext cx="3513474" cy="3891731"/>
          </a:xfrm>
        </p:spPr>
        <p:txBody>
          <a:bodyPr numCol="1"/>
          <a:lstStyle>
            <a:lvl1pPr marL="450850" indent="-450850">
              <a:tabLst>
                <a:tab pos="450850" algn="l"/>
              </a:tabLst>
              <a:defRPr/>
            </a:lvl1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094E-1228-2945-9B3C-CFB9E23442A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dirty="0" smtClean="0"/>
              <a:t>H1 Arial Bold 10/12pt</a:t>
            </a:r>
          </a:p>
          <a:p>
            <a:r>
              <a:rPr lang="en-GB" b="0" dirty="0" smtClean="0"/>
              <a:t>H2 Arial Regular 10/12pt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4"/>
          </p:nvPr>
        </p:nvSpPr>
        <p:spPr>
          <a:xfrm>
            <a:off x="4162622" y="2089748"/>
            <a:ext cx="3513474" cy="3891731"/>
          </a:xfrm>
        </p:spPr>
        <p:txBody>
          <a:bodyPr numCol="1"/>
          <a:lstStyle>
            <a:lvl1pPr marL="450850" indent="-450850">
              <a:tabLst>
                <a:tab pos="450850" algn="l"/>
              </a:tabLst>
              <a:defRPr/>
            </a:lvl1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6129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782" y="1142682"/>
            <a:ext cx="8229600" cy="762206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094E-1228-2945-9B3C-CFB9E23442A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dirty="0" smtClean="0"/>
              <a:t>H1 Arial Bold 10/12pt</a:t>
            </a:r>
          </a:p>
          <a:p>
            <a:r>
              <a:rPr lang="en-GB" b="0" dirty="0" smtClean="0"/>
              <a:t>H2 Arial Regular 10/12pt</a:t>
            </a:r>
          </a:p>
        </p:txBody>
      </p:sp>
    </p:spTree>
    <p:extLst>
      <p:ext uri="{BB962C8B-B14F-4D97-AF65-F5344CB8AC3E}">
        <p14:creationId xmlns:p14="http://schemas.microsoft.com/office/powerpoint/2010/main" val="13839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bulleted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782" y="1142682"/>
            <a:ext cx="8229600" cy="778281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782" y="2009368"/>
            <a:ext cx="3513474" cy="3891731"/>
          </a:xfrm>
        </p:spPr>
        <p:txBody>
          <a:bodyPr numCol="1"/>
          <a:lstStyle>
            <a:lvl1pPr marL="225425" indent="-225425">
              <a:lnSpc>
                <a:spcPts val="1500"/>
              </a:lnSpc>
              <a:buFont typeface="Arial"/>
              <a:buChar char="•"/>
              <a:tabLst/>
              <a:defRPr sz="1400" spc="-30"/>
            </a:lvl1pPr>
            <a:lvl2pPr marL="458788" indent="-225425">
              <a:lnSpc>
                <a:spcPts val="1500"/>
              </a:lnSpc>
              <a:defRPr sz="1400" spc="-30"/>
            </a:lvl2pPr>
            <a:lvl3pPr marL="700088" indent="-225425">
              <a:lnSpc>
                <a:spcPts val="1500"/>
              </a:lnSpc>
              <a:defRPr sz="1400" spc="-30"/>
            </a:lvl3pPr>
            <a:lvl4pPr marL="957263" indent="-225425">
              <a:lnSpc>
                <a:spcPts val="1500"/>
              </a:lnSpc>
              <a:tabLst>
                <a:tab pos="1020763" algn="l"/>
              </a:tabLst>
              <a:defRPr sz="1400" spc="-30"/>
            </a:lvl4pPr>
            <a:lvl5pPr marL="1189038" indent="-225425">
              <a:lnSpc>
                <a:spcPts val="1500"/>
              </a:lnSpc>
              <a:defRPr sz="1400" spc="-30"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094E-1228-2945-9B3C-CFB9E23442A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dirty="0" smtClean="0"/>
              <a:t>H1 Arial Bold 10/12pt</a:t>
            </a:r>
          </a:p>
          <a:p>
            <a:r>
              <a:rPr lang="en-GB" b="0" dirty="0" smtClean="0"/>
              <a:t>H2 Arial Regular 10/12pt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4652928" y="2009368"/>
            <a:ext cx="3513474" cy="3891731"/>
          </a:xfrm>
        </p:spPr>
        <p:txBody>
          <a:bodyPr numCol="1"/>
          <a:lstStyle>
            <a:lvl1pPr marL="225425" indent="-225425">
              <a:lnSpc>
                <a:spcPts val="1500"/>
              </a:lnSpc>
              <a:buFont typeface="Arial"/>
              <a:buChar char="•"/>
              <a:tabLst/>
              <a:defRPr sz="1400" spc="-30"/>
            </a:lvl1pPr>
            <a:lvl2pPr marL="458788" indent="-225425">
              <a:lnSpc>
                <a:spcPts val="1500"/>
              </a:lnSpc>
              <a:defRPr sz="1400" spc="-30"/>
            </a:lvl2pPr>
            <a:lvl3pPr marL="700088" indent="-225425">
              <a:lnSpc>
                <a:spcPts val="1500"/>
              </a:lnSpc>
              <a:defRPr sz="1400" spc="-30"/>
            </a:lvl3pPr>
            <a:lvl4pPr marL="957263" indent="-225425">
              <a:lnSpc>
                <a:spcPts val="1500"/>
              </a:lnSpc>
              <a:tabLst>
                <a:tab pos="1020763" algn="l"/>
              </a:tabLst>
              <a:defRPr sz="1400" spc="-30"/>
            </a:lvl4pPr>
            <a:lvl5pPr marL="1189038" indent="-225425">
              <a:lnSpc>
                <a:spcPts val="1500"/>
              </a:lnSpc>
              <a:defRPr sz="1400" spc="-30"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307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ured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782" y="1142682"/>
            <a:ext cx="8229600" cy="778281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782" y="2009368"/>
            <a:ext cx="3513474" cy="3891731"/>
          </a:xfrm>
        </p:spPr>
        <p:txBody>
          <a:bodyPr numCol="1"/>
          <a:lstStyle>
            <a:lvl1pPr marL="225425" indent="-225425">
              <a:lnSpc>
                <a:spcPts val="1500"/>
              </a:lnSpc>
              <a:buFont typeface="Arial"/>
              <a:buChar char="•"/>
              <a:tabLst/>
              <a:defRPr sz="1400" spc="-30"/>
            </a:lvl1pPr>
            <a:lvl2pPr marL="458788" indent="-225425">
              <a:lnSpc>
                <a:spcPts val="1500"/>
              </a:lnSpc>
              <a:defRPr sz="1400" spc="-30"/>
            </a:lvl2pPr>
            <a:lvl3pPr marL="700088" indent="-225425">
              <a:lnSpc>
                <a:spcPts val="1500"/>
              </a:lnSpc>
              <a:defRPr sz="1400" spc="-30"/>
            </a:lvl3pPr>
            <a:lvl4pPr marL="957263" indent="-225425">
              <a:lnSpc>
                <a:spcPts val="1500"/>
              </a:lnSpc>
              <a:tabLst>
                <a:tab pos="1020763" algn="l"/>
              </a:tabLst>
              <a:defRPr sz="1400" spc="-30"/>
            </a:lvl4pPr>
            <a:lvl5pPr marL="1189038" indent="-225425">
              <a:lnSpc>
                <a:spcPts val="1500"/>
              </a:lnSpc>
              <a:defRPr sz="1400" spc="-30"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094E-1228-2945-9B3C-CFB9E23442A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dirty="0" smtClean="0"/>
              <a:t>H1 Arial Bold 10/12pt</a:t>
            </a:r>
          </a:p>
          <a:p>
            <a:r>
              <a:rPr lang="en-GB" b="0" dirty="0" smtClean="0"/>
              <a:t>H2 Arial Regular 10/12pt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4652928" y="2009368"/>
            <a:ext cx="3513474" cy="3891731"/>
          </a:xfrm>
        </p:spPr>
        <p:txBody>
          <a:bodyPr numCol="1"/>
          <a:lstStyle>
            <a:lvl1pPr marL="225425" indent="-225425">
              <a:lnSpc>
                <a:spcPts val="1500"/>
              </a:lnSpc>
              <a:buFont typeface="Arial"/>
              <a:buChar char="•"/>
              <a:tabLst/>
              <a:defRPr sz="1400" spc="-30"/>
            </a:lvl1pPr>
            <a:lvl2pPr marL="458788" indent="-225425">
              <a:lnSpc>
                <a:spcPts val="1500"/>
              </a:lnSpc>
              <a:defRPr sz="1400" spc="-30"/>
            </a:lvl2pPr>
            <a:lvl3pPr marL="700088" indent="-225425">
              <a:lnSpc>
                <a:spcPts val="1500"/>
              </a:lnSpc>
              <a:defRPr sz="1400" spc="-30"/>
            </a:lvl3pPr>
            <a:lvl4pPr marL="957263" indent="-225425">
              <a:lnSpc>
                <a:spcPts val="1500"/>
              </a:lnSpc>
              <a:tabLst>
                <a:tab pos="1020763" algn="l"/>
              </a:tabLst>
              <a:defRPr sz="1400" spc="-30"/>
            </a:lvl4pPr>
            <a:lvl5pPr marL="1189038" indent="-225425">
              <a:lnSpc>
                <a:spcPts val="1500"/>
              </a:lnSpc>
              <a:defRPr sz="1400" spc="-30"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1457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 Single Corner Rectangle 9"/>
          <p:cNvSpPr/>
          <p:nvPr userDrawn="1"/>
        </p:nvSpPr>
        <p:spPr>
          <a:xfrm flipH="1">
            <a:off x="3682998" y="1760213"/>
            <a:ext cx="5460999" cy="4234187"/>
          </a:xfrm>
          <a:prstGeom prst="round1Rect">
            <a:avLst>
              <a:gd name="adj" fmla="val 2088"/>
            </a:avLst>
          </a:prstGeom>
          <a:solidFill>
            <a:srgbClr val="F0EC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782" y="1142682"/>
            <a:ext cx="8229600" cy="77828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782" y="2105817"/>
            <a:ext cx="3151774" cy="3891731"/>
          </a:xfrm>
        </p:spPr>
        <p:txBody>
          <a:bodyPr numCol="1"/>
          <a:lstStyle>
            <a:lvl1pPr marL="0" indent="0">
              <a:lnSpc>
                <a:spcPts val="1500"/>
              </a:lnSpc>
              <a:buFont typeface="Arial"/>
              <a:buNone/>
              <a:tabLst/>
              <a:defRPr sz="1400" spc="-30"/>
            </a:lvl1pPr>
            <a:lvl2pPr marL="225425" indent="-225425">
              <a:lnSpc>
                <a:spcPts val="1500"/>
              </a:lnSpc>
              <a:defRPr sz="1400" spc="-30"/>
            </a:lvl2pPr>
            <a:lvl3pPr marL="482600" indent="-225425">
              <a:lnSpc>
                <a:spcPts val="1500"/>
              </a:lnSpc>
              <a:defRPr sz="1400" spc="-30"/>
            </a:lvl3pPr>
            <a:lvl4pPr marL="747713" indent="-225425">
              <a:lnSpc>
                <a:spcPts val="1500"/>
              </a:lnSpc>
              <a:tabLst/>
              <a:defRPr sz="1400" spc="-30"/>
            </a:lvl4pPr>
            <a:lvl5pPr marL="989013" indent="-225425">
              <a:lnSpc>
                <a:spcPts val="1500"/>
              </a:lnSpc>
              <a:defRPr sz="1400" spc="-30"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094E-1228-2945-9B3C-CFB9E23442A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dirty="0" smtClean="0"/>
              <a:t>H1 Arial Bold 10/12pt</a:t>
            </a:r>
          </a:p>
          <a:p>
            <a:r>
              <a:rPr lang="en-GB" b="0" dirty="0" smtClean="0"/>
              <a:t>H2 Arial Regular 10/12pt</a:t>
            </a:r>
          </a:p>
        </p:txBody>
      </p:sp>
    </p:spTree>
    <p:extLst>
      <p:ext uri="{BB962C8B-B14F-4D97-AF65-F5344CB8AC3E}">
        <p14:creationId xmlns:p14="http://schemas.microsoft.com/office/powerpoint/2010/main" val="3738479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 slides - two on a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 Single Corner Rectangle 9"/>
          <p:cNvSpPr/>
          <p:nvPr userDrawn="1"/>
        </p:nvSpPr>
        <p:spPr>
          <a:xfrm flipH="1">
            <a:off x="4613607" y="1760214"/>
            <a:ext cx="4530391" cy="4232600"/>
          </a:xfrm>
          <a:prstGeom prst="round1Rect">
            <a:avLst>
              <a:gd name="adj" fmla="val 2088"/>
            </a:avLst>
          </a:prstGeom>
          <a:solidFill>
            <a:srgbClr val="F0EC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ound Single Corner Rectangle 7"/>
          <p:cNvSpPr/>
          <p:nvPr userDrawn="1"/>
        </p:nvSpPr>
        <p:spPr>
          <a:xfrm>
            <a:off x="0" y="1760214"/>
            <a:ext cx="4530391" cy="4232600"/>
          </a:xfrm>
          <a:prstGeom prst="round1Rect">
            <a:avLst>
              <a:gd name="adj" fmla="val 2088"/>
            </a:avLst>
          </a:prstGeom>
          <a:solidFill>
            <a:srgbClr val="F0EC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782" y="1142682"/>
            <a:ext cx="8229600" cy="77828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094E-1228-2945-9B3C-CFB9E23442A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dirty="0" smtClean="0"/>
              <a:t>H1 Arial Bold 10/12pt</a:t>
            </a:r>
          </a:p>
          <a:p>
            <a:r>
              <a:rPr lang="en-GB" b="0" dirty="0" smtClean="0"/>
              <a:t>H2 Arial Regular 10/12pt</a:t>
            </a:r>
          </a:p>
        </p:txBody>
      </p:sp>
    </p:spTree>
    <p:extLst>
      <p:ext uri="{BB962C8B-B14F-4D97-AF65-F5344CB8AC3E}">
        <p14:creationId xmlns:p14="http://schemas.microsoft.com/office/powerpoint/2010/main" val="300363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782" y="1142682"/>
            <a:ext cx="8229600" cy="778281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094E-1228-2945-9B3C-CFB9E23442A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dirty="0" smtClean="0"/>
              <a:t>H1 Arial Bold 10/12pt</a:t>
            </a:r>
          </a:p>
          <a:p>
            <a:r>
              <a:rPr lang="en-GB" b="0" dirty="0" smtClean="0"/>
              <a:t>H2 Arial Regular 10/12pt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77825" y="2130425"/>
            <a:ext cx="5546725" cy="3671888"/>
          </a:xfrm>
          <a:solidFill>
            <a:schemeClr val="bg2">
              <a:lumMod val="95000"/>
            </a:schemeClr>
          </a:solidFill>
        </p:spPr>
        <p:txBody>
          <a:bodyPr/>
          <a:lstStyle>
            <a:lvl1pPr>
              <a:defRPr sz="14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0848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single imag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782" y="1142682"/>
            <a:ext cx="8229600" cy="778281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094E-1228-2945-9B3C-CFB9E23442A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dirty="0" smtClean="0"/>
              <a:t>H1 Arial Bold 10/12pt</a:t>
            </a:r>
          </a:p>
          <a:p>
            <a:r>
              <a:rPr lang="en-GB" b="0" dirty="0" smtClean="0"/>
              <a:t>H2 Arial Regular 10/12pt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77825" y="2130425"/>
            <a:ext cx="5546725" cy="3671888"/>
          </a:xfrm>
          <a:solidFill>
            <a:schemeClr val="bg2">
              <a:lumMod val="95000"/>
            </a:schemeClr>
          </a:solidFill>
        </p:spPr>
        <p:txBody>
          <a:bodyPr/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522721" y="2105817"/>
            <a:ext cx="2407273" cy="3721373"/>
          </a:xfrm>
        </p:spPr>
        <p:txBody>
          <a:bodyPr numCol="1"/>
          <a:lstStyle>
            <a:lvl1pPr marL="0" indent="0">
              <a:lnSpc>
                <a:spcPts val="1500"/>
              </a:lnSpc>
              <a:buFont typeface="Arial"/>
              <a:buNone/>
              <a:tabLst/>
              <a:defRPr sz="1400" spc="-30"/>
            </a:lvl1pPr>
            <a:lvl2pPr marL="225425" indent="-225425">
              <a:lnSpc>
                <a:spcPts val="1500"/>
              </a:lnSpc>
              <a:defRPr sz="1400" spc="-30"/>
            </a:lvl2pPr>
            <a:lvl3pPr marL="482600" indent="-225425">
              <a:lnSpc>
                <a:spcPts val="1500"/>
              </a:lnSpc>
              <a:defRPr sz="1400" spc="-30"/>
            </a:lvl3pPr>
            <a:lvl4pPr marL="747713" indent="-225425">
              <a:lnSpc>
                <a:spcPts val="1500"/>
              </a:lnSpc>
              <a:tabLst/>
              <a:defRPr sz="1400" spc="-30"/>
            </a:lvl4pPr>
            <a:lvl5pPr marL="989013" indent="-225425">
              <a:lnSpc>
                <a:spcPts val="1500"/>
              </a:lnSpc>
              <a:defRPr sz="1400" spc="-30"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955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w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782" y="1142682"/>
            <a:ext cx="8229600" cy="778281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094E-1228-2945-9B3C-CFB9E23442A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dirty="0" smtClean="0"/>
              <a:t>H1 Arial Bold 10/12pt</a:t>
            </a:r>
          </a:p>
          <a:p>
            <a:r>
              <a:rPr lang="en-GB" b="0" dirty="0" smtClean="0"/>
              <a:t>H2 Arial Regular 10/12pt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77825" y="2419775"/>
            <a:ext cx="4139418" cy="3573038"/>
          </a:xfrm>
          <a:solidFill>
            <a:schemeClr val="bg2">
              <a:lumMod val="95000"/>
            </a:schemeClr>
          </a:solidFill>
        </p:spPr>
        <p:txBody>
          <a:bodyPr/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4629820" y="2419775"/>
            <a:ext cx="4139418" cy="3573038"/>
          </a:xfrm>
          <a:solidFill>
            <a:schemeClr val="bg2">
              <a:lumMod val="95000"/>
            </a:schemeClr>
          </a:solidFill>
        </p:spPr>
        <p:txBody>
          <a:bodyPr/>
          <a:lstStyle>
            <a:lvl1pPr>
              <a:defRPr sz="14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800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with image #4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858" y="2066129"/>
            <a:ext cx="5225525" cy="1160574"/>
          </a:xfrm>
        </p:spPr>
        <p:txBody>
          <a:bodyPr wrap="square">
            <a:spAutoFit/>
          </a:bodyPr>
          <a:lstStyle>
            <a:lvl1pPr>
              <a:lnSpc>
                <a:spcPts val="4500"/>
              </a:lnSpc>
              <a:defRPr sz="4000" b="1" spc="-70"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pic>
        <p:nvPicPr>
          <p:cNvPr id="3" name="Picture 2" descr="Energy_Saving_Trust_Logo_Brown_RGB.emf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2176" y="392502"/>
            <a:ext cx="841425" cy="63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10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wo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782" y="1142682"/>
            <a:ext cx="8229600" cy="778281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094E-1228-2945-9B3C-CFB9E23442A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dirty="0" smtClean="0"/>
              <a:t>H1 Arial Bold 10/12pt</a:t>
            </a:r>
          </a:p>
          <a:p>
            <a:r>
              <a:rPr lang="en-GB" b="0" dirty="0" smtClean="0"/>
              <a:t>H2 Arial Regular 10/12pt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77826" y="2130425"/>
            <a:ext cx="2740840" cy="2354502"/>
          </a:xfrm>
          <a:solidFill>
            <a:schemeClr val="bg2">
              <a:lumMod val="95000"/>
            </a:schemeClr>
          </a:solidFill>
        </p:spPr>
        <p:txBody>
          <a:bodyPr/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522721" y="2105817"/>
            <a:ext cx="2407273" cy="3721373"/>
          </a:xfrm>
        </p:spPr>
        <p:txBody>
          <a:bodyPr numCol="1"/>
          <a:lstStyle>
            <a:lvl1pPr marL="0" indent="0">
              <a:lnSpc>
                <a:spcPts val="1500"/>
              </a:lnSpc>
              <a:buFont typeface="Arial"/>
              <a:buNone/>
              <a:tabLst/>
              <a:defRPr sz="1400" spc="-30"/>
            </a:lvl1pPr>
            <a:lvl2pPr marL="225425" indent="-225425">
              <a:lnSpc>
                <a:spcPts val="1500"/>
              </a:lnSpc>
              <a:defRPr sz="1400" spc="-30"/>
            </a:lvl2pPr>
            <a:lvl3pPr marL="482600" indent="-225425">
              <a:lnSpc>
                <a:spcPts val="1500"/>
              </a:lnSpc>
              <a:defRPr sz="1400" spc="-30"/>
            </a:lvl3pPr>
            <a:lvl4pPr marL="747713" indent="-225425">
              <a:lnSpc>
                <a:spcPts val="1500"/>
              </a:lnSpc>
              <a:tabLst/>
              <a:defRPr sz="1400" spc="-30"/>
            </a:lvl4pPr>
            <a:lvl5pPr marL="989013" indent="-225425">
              <a:lnSpc>
                <a:spcPts val="1500"/>
              </a:lnSpc>
              <a:defRPr sz="1400" spc="-30"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3207131" y="2130425"/>
            <a:ext cx="2740840" cy="2354502"/>
          </a:xfrm>
          <a:solidFill>
            <a:schemeClr val="bg2">
              <a:lumMod val="95000"/>
            </a:schemeClr>
          </a:solidFill>
        </p:spPr>
        <p:txBody>
          <a:bodyPr/>
          <a:lstStyle>
            <a:lvl1pPr>
              <a:defRPr sz="14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31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hre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782" y="1142682"/>
            <a:ext cx="8229600" cy="778281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094E-1228-2945-9B3C-CFB9E23442A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dirty="0" smtClean="0"/>
              <a:t>H1 Arial Bold 10/12pt</a:t>
            </a:r>
          </a:p>
          <a:p>
            <a:r>
              <a:rPr lang="en-GB" b="0" dirty="0" smtClean="0"/>
              <a:t>H2 Arial Regular 10/12pt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77826" y="2130425"/>
            <a:ext cx="2740840" cy="2354502"/>
          </a:xfrm>
          <a:solidFill>
            <a:schemeClr val="bg2">
              <a:lumMod val="95000"/>
            </a:schemeClr>
          </a:solidFill>
        </p:spPr>
        <p:txBody>
          <a:bodyPr/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3207131" y="2130425"/>
            <a:ext cx="2740840" cy="2354502"/>
          </a:xfrm>
          <a:solidFill>
            <a:schemeClr val="bg2">
              <a:lumMod val="95000"/>
            </a:schemeClr>
          </a:solidFill>
        </p:spPr>
        <p:txBody>
          <a:bodyPr/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044474" y="2130425"/>
            <a:ext cx="2740840" cy="2354502"/>
          </a:xfrm>
          <a:solidFill>
            <a:schemeClr val="bg2">
              <a:lumMod val="95000"/>
            </a:schemeClr>
          </a:solidFill>
        </p:spPr>
        <p:txBody>
          <a:bodyPr/>
          <a:lstStyle>
            <a:lvl1pPr>
              <a:defRPr sz="14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3706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hree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782" y="1142682"/>
            <a:ext cx="8229600" cy="778281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094E-1228-2945-9B3C-CFB9E23442A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dirty="0" smtClean="0"/>
              <a:t>H1 Arial Bold 10/12pt</a:t>
            </a:r>
          </a:p>
          <a:p>
            <a:r>
              <a:rPr lang="en-GB" b="0" dirty="0" smtClean="0"/>
              <a:t>H2 Arial Regular 10/12pt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77826" y="2130425"/>
            <a:ext cx="2740840" cy="2354502"/>
          </a:xfrm>
          <a:solidFill>
            <a:schemeClr val="bg2">
              <a:lumMod val="95000"/>
            </a:schemeClr>
          </a:solidFill>
        </p:spPr>
        <p:txBody>
          <a:bodyPr/>
          <a:lstStyle>
            <a:lvl1pPr>
              <a:defRPr sz="1400"/>
            </a:lvl1pPr>
          </a:lstStyle>
          <a:p>
            <a:endParaRPr lang="en-GB"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3207131" y="2130425"/>
            <a:ext cx="2740840" cy="2354502"/>
          </a:xfrm>
          <a:solidFill>
            <a:schemeClr val="bg2">
              <a:lumMod val="95000"/>
            </a:schemeClr>
          </a:solidFill>
        </p:spPr>
        <p:txBody>
          <a:bodyPr/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044474" y="2130425"/>
            <a:ext cx="2740840" cy="2354502"/>
          </a:xfrm>
          <a:solidFill>
            <a:schemeClr val="bg2">
              <a:lumMod val="95000"/>
            </a:schemeClr>
          </a:solidFill>
        </p:spPr>
        <p:txBody>
          <a:bodyPr/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97919" y="4750164"/>
            <a:ext cx="2602903" cy="1655726"/>
          </a:xfrm>
        </p:spPr>
        <p:txBody>
          <a:bodyPr numCol="1"/>
          <a:lstStyle>
            <a:lvl1pPr marL="0" indent="0">
              <a:lnSpc>
                <a:spcPts val="1500"/>
              </a:lnSpc>
              <a:buFont typeface="Arial"/>
              <a:buNone/>
              <a:tabLst/>
              <a:defRPr sz="1400" spc="-30"/>
            </a:lvl1pPr>
            <a:lvl2pPr marL="225425" indent="-225425">
              <a:lnSpc>
                <a:spcPts val="1500"/>
              </a:lnSpc>
              <a:defRPr sz="1400" spc="-30"/>
            </a:lvl2pPr>
            <a:lvl3pPr marL="482600" indent="-225425">
              <a:lnSpc>
                <a:spcPts val="1500"/>
              </a:lnSpc>
              <a:defRPr sz="1400" spc="-30"/>
            </a:lvl3pPr>
            <a:lvl4pPr marL="747713" indent="-225425">
              <a:lnSpc>
                <a:spcPts val="1500"/>
              </a:lnSpc>
              <a:tabLst/>
              <a:defRPr sz="1400" spc="-30"/>
            </a:lvl4pPr>
            <a:lvl5pPr marL="989013" indent="-225425">
              <a:lnSpc>
                <a:spcPts val="1500"/>
              </a:lnSpc>
              <a:defRPr sz="1400" spc="-30"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227224" y="4750164"/>
            <a:ext cx="2602903" cy="1655726"/>
          </a:xfrm>
        </p:spPr>
        <p:txBody>
          <a:bodyPr numCol="1"/>
          <a:lstStyle>
            <a:lvl1pPr marL="0" indent="0">
              <a:lnSpc>
                <a:spcPts val="1500"/>
              </a:lnSpc>
              <a:buFont typeface="Arial"/>
              <a:buNone/>
              <a:tabLst/>
              <a:defRPr sz="1400" spc="-30"/>
            </a:lvl1pPr>
            <a:lvl2pPr marL="225425" indent="-225425">
              <a:lnSpc>
                <a:spcPts val="1500"/>
              </a:lnSpc>
              <a:defRPr sz="1400" spc="-30"/>
            </a:lvl2pPr>
            <a:lvl3pPr marL="482600" indent="-225425">
              <a:lnSpc>
                <a:spcPts val="1500"/>
              </a:lnSpc>
              <a:defRPr sz="1400" spc="-30"/>
            </a:lvl3pPr>
            <a:lvl4pPr marL="747713" indent="-225425">
              <a:lnSpc>
                <a:spcPts val="1500"/>
              </a:lnSpc>
              <a:tabLst/>
              <a:defRPr sz="1400" spc="-30"/>
            </a:lvl4pPr>
            <a:lvl5pPr marL="989013" indent="-225425">
              <a:lnSpc>
                <a:spcPts val="1500"/>
              </a:lnSpc>
              <a:defRPr sz="1400" spc="-30"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048491" y="4750164"/>
            <a:ext cx="2602903" cy="1655726"/>
          </a:xfrm>
        </p:spPr>
        <p:txBody>
          <a:bodyPr numCol="1"/>
          <a:lstStyle>
            <a:lvl1pPr marL="0" indent="0">
              <a:lnSpc>
                <a:spcPts val="1500"/>
              </a:lnSpc>
              <a:buFont typeface="Arial"/>
              <a:buNone/>
              <a:tabLst/>
              <a:defRPr sz="1400" spc="-30"/>
            </a:lvl1pPr>
            <a:lvl2pPr marL="225425" indent="-225425">
              <a:lnSpc>
                <a:spcPts val="1500"/>
              </a:lnSpc>
              <a:defRPr sz="1400" spc="-30"/>
            </a:lvl2pPr>
            <a:lvl3pPr marL="482600" indent="-225425">
              <a:lnSpc>
                <a:spcPts val="1500"/>
              </a:lnSpc>
              <a:defRPr sz="1400" spc="-30"/>
            </a:lvl3pPr>
            <a:lvl4pPr marL="747713" indent="-225425">
              <a:lnSpc>
                <a:spcPts val="1500"/>
              </a:lnSpc>
              <a:tabLst/>
              <a:defRPr sz="1400" spc="-30"/>
            </a:lvl4pPr>
            <a:lvl5pPr marL="989013" indent="-225425">
              <a:lnSpc>
                <a:spcPts val="1500"/>
              </a:lnSpc>
              <a:defRPr sz="1400" spc="-30"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675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 diagra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782" y="1142682"/>
            <a:ext cx="8229600" cy="778281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094E-1228-2945-9B3C-CFB9E23442A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dirty="0" smtClean="0"/>
              <a:t>H1 Arial Bold 10/12pt</a:t>
            </a:r>
          </a:p>
          <a:p>
            <a:r>
              <a:rPr lang="en-GB" b="0" dirty="0" smtClean="0"/>
              <a:t>H2 Arial Regular 10/12pt</a:t>
            </a:r>
          </a:p>
        </p:txBody>
      </p:sp>
    </p:spTree>
    <p:extLst>
      <p:ext uri="{BB962C8B-B14F-4D97-AF65-F5344CB8AC3E}">
        <p14:creationId xmlns:p14="http://schemas.microsoft.com/office/powerpoint/2010/main" val="1545499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ople/biographies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782" y="1142682"/>
            <a:ext cx="8229600" cy="77828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782" y="4341307"/>
            <a:ext cx="2216451" cy="1617972"/>
          </a:xfrm>
        </p:spPr>
        <p:txBody>
          <a:bodyPr numCol="1"/>
          <a:lstStyle>
            <a:lvl1pPr marL="0" indent="0">
              <a:lnSpc>
                <a:spcPts val="1500"/>
              </a:lnSpc>
              <a:spcAft>
                <a:spcPts val="0"/>
              </a:spcAft>
              <a:buFont typeface="Arial"/>
              <a:buNone/>
              <a:tabLst/>
              <a:defRPr sz="1400" b="1" spc="-30"/>
            </a:lvl1pPr>
            <a:lvl2pPr marL="0" indent="0">
              <a:lnSpc>
                <a:spcPts val="1500"/>
              </a:lnSpc>
              <a:spcAft>
                <a:spcPts val="1500"/>
              </a:spcAft>
              <a:buNone/>
              <a:defRPr sz="1400" spc="-30"/>
            </a:lvl2pPr>
            <a:lvl3pPr marL="226800" indent="-226800">
              <a:lnSpc>
                <a:spcPts val="1500"/>
              </a:lnSpc>
              <a:buFont typeface="Arial"/>
              <a:buChar char="•"/>
              <a:defRPr sz="1400" spc="-30"/>
            </a:lvl3pPr>
            <a:lvl4pPr marL="452438" indent="-225425">
              <a:lnSpc>
                <a:spcPts val="1500"/>
              </a:lnSpc>
              <a:tabLst/>
              <a:defRPr sz="1400" spc="-30"/>
            </a:lvl4pPr>
            <a:lvl5pPr marL="663575" indent="-225425">
              <a:lnSpc>
                <a:spcPts val="1500"/>
              </a:lnSpc>
              <a:defRPr sz="1400" spc="-30"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err="1" smtClean="0"/>
              <a:t>DThird</a:t>
            </a:r>
            <a:r>
              <a:rPr lang="en-GB" dirty="0" smtClean="0"/>
              <a:t>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094E-1228-2945-9B3C-CFB9E23442A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dirty="0" smtClean="0"/>
              <a:t>H1 Arial Bold 10/12pt</a:t>
            </a:r>
          </a:p>
          <a:p>
            <a:r>
              <a:rPr lang="en-GB" b="0" dirty="0" smtClean="0"/>
              <a:t>H2 Arial Regular 10/12pt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376379" y="2130425"/>
            <a:ext cx="2255985" cy="1941272"/>
          </a:xfrm>
          <a:solidFill>
            <a:schemeClr val="tx1">
              <a:lumMod val="50000"/>
              <a:lumOff val="50000"/>
            </a:schemeClr>
          </a:solidFill>
        </p:spPr>
        <p:txBody>
          <a:bodyPr anchor="ctr"/>
          <a:lstStyle>
            <a:lvl1pPr algn="ctr">
              <a:defRPr sz="1400" baseline="0"/>
            </a:lvl1pPr>
          </a:lstStyle>
          <a:p>
            <a:r>
              <a:rPr lang="en-GB" dirty="0" smtClean="0"/>
              <a:t>Image of Person</a:t>
            </a:r>
            <a:endParaRPr lang="en-GB" dirty="0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5" hasCustomPrompt="1"/>
          </p:nvPr>
        </p:nvSpPr>
        <p:spPr>
          <a:xfrm>
            <a:off x="3205015" y="2130425"/>
            <a:ext cx="2255985" cy="1941272"/>
          </a:xfrm>
          <a:solidFill>
            <a:schemeClr val="tx1">
              <a:lumMod val="50000"/>
              <a:lumOff val="50000"/>
            </a:schemeClr>
          </a:solidFill>
        </p:spPr>
        <p:txBody>
          <a:bodyPr anchor="ctr"/>
          <a:lstStyle>
            <a:lvl1pPr algn="ctr">
              <a:defRPr sz="1400" baseline="0"/>
            </a:lvl1pPr>
          </a:lstStyle>
          <a:p>
            <a:r>
              <a:rPr lang="en-GB" dirty="0" smtClean="0"/>
              <a:t>Image of Person</a:t>
            </a:r>
            <a:endParaRPr lang="en-GB" dirty="0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6" hasCustomPrompt="1"/>
          </p:nvPr>
        </p:nvSpPr>
        <p:spPr>
          <a:xfrm>
            <a:off x="6033651" y="2130425"/>
            <a:ext cx="2255985" cy="1941272"/>
          </a:xfrm>
          <a:solidFill>
            <a:schemeClr val="tx1">
              <a:lumMod val="50000"/>
              <a:lumOff val="50000"/>
            </a:schemeClr>
          </a:solidFill>
        </p:spPr>
        <p:txBody>
          <a:bodyPr anchor="ctr"/>
          <a:lstStyle>
            <a:lvl1pPr algn="ctr">
              <a:defRPr sz="1400" baseline="0"/>
            </a:lvl1pPr>
          </a:lstStyle>
          <a:p>
            <a:r>
              <a:rPr lang="en-GB" dirty="0" smtClean="0"/>
              <a:t>Image of Person</a:t>
            </a:r>
            <a:endParaRPr lang="en-GB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202795" y="4341307"/>
            <a:ext cx="2216451" cy="1617972"/>
          </a:xfrm>
        </p:spPr>
        <p:txBody>
          <a:bodyPr numCol="1"/>
          <a:lstStyle>
            <a:lvl1pPr marL="0" indent="0">
              <a:lnSpc>
                <a:spcPts val="1500"/>
              </a:lnSpc>
              <a:spcAft>
                <a:spcPts val="0"/>
              </a:spcAft>
              <a:buFont typeface="Arial"/>
              <a:buNone/>
              <a:tabLst/>
              <a:defRPr sz="1400" b="1" spc="-30"/>
            </a:lvl1pPr>
            <a:lvl2pPr marL="0" indent="0">
              <a:lnSpc>
                <a:spcPts val="1500"/>
              </a:lnSpc>
              <a:spcAft>
                <a:spcPts val="1500"/>
              </a:spcAft>
              <a:buNone/>
              <a:defRPr sz="1400" spc="-30"/>
            </a:lvl2pPr>
            <a:lvl3pPr marL="226800" indent="-226800">
              <a:lnSpc>
                <a:spcPts val="1500"/>
              </a:lnSpc>
              <a:buFont typeface="Arial"/>
              <a:buChar char="•"/>
              <a:defRPr sz="1400" spc="-30"/>
            </a:lvl3pPr>
            <a:lvl4pPr marL="452438" indent="-225425">
              <a:lnSpc>
                <a:spcPts val="1500"/>
              </a:lnSpc>
              <a:tabLst/>
              <a:defRPr sz="1400" spc="-30"/>
            </a:lvl4pPr>
            <a:lvl5pPr marL="663575" indent="-225425">
              <a:lnSpc>
                <a:spcPts val="1500"/>
              </a:lnSpc>
              <a:defRPr sz="1400" spc="-30"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err="1" smtClean="0"/>
              <a:t>DThird</a:t>
            </a:r>
            <a:r>
              <a:rPr lang="en-GB" dirty="0" smtClean="0"/>
              <a:t>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036809" y="4341307"/>
            <a:ext cx="2216451" cy="1617972"/>
          </a:xfrm>
        </p:spPr>
        <p:txBody>
          <a:bodyPr numCol="1"/>
          <a:lstStyle>
            <a:lvl1pPr marL="0" indent="0">
              <a:lnSpc>
                <a:spcPts val="1500"/>
              </a:lnSpc>
              <a:spcAft>
                <a:spcPts val="0"/>
              </a:spcAft>
              <a:buFont typeface="Arial"/>
              <a:buNone/>
              <a:tabLst/>
              <a:defRPr sz="1400" b="1" spc="-30"/>
            </a:lvl1pPr>
            <a:lvl2pPr marL="0" indent="0">
              <a:lnSpc>
                <a:spcPts val="1500"/>
              </a:lnSpc>
              <a:spcAft>
                <a:spcPts val="1500"/>
              </a:spcAft>
              <a:buNone/>
              <a:defRPr sz="1400" spc="-30"/>
            </a:lvl2pPr>
            <a:lvl3pPr marL="226800" indent="-226800">
              <a:lnSpc>
                <a:spcPts val="1500"/>
              </a:lnSpc>
              <a:buFont typeface="Arial"/>
              <a:buChar char="•"/>
              <a:defRPr sz="1400" spc="-30"/>
            </a:lvl3pPr>
            <a:lvl4pPr marL="452438" indent="-225425">
              <a:lnSpc>
                <a:spcPts val="1500"/>
              </a:lnSpc>
              <a:tabLst/>
              <a:defRPr sz="1400" spc="-30"/>
            </a:lvl4pPr>
            <a:lvl5pPr marL="663575" indent="-225425">
              <a:lnSpc>
                <a:spcPts val="1500"/>
              </a:lnSpc>
              <a:defRPr sz="1400" spc="-30"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err="1" smtClean="0"/>
              <a:t>DThird</a:t>
            </a:r>
            <a:r>
              <a:rPr lang="en-GB" dirty="0" smtClean="0"/>
              <a:t>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0458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image #5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858" y="2066129"/>
            <a:ext cx="5225525" cy="1160574"/>
          </a:xfrm>
        </p:spPr>
        <p:txBody>
          <a:bodyPr wrap="square">
            <a:spAutoFit/>
          </a:bodyPr>
          <a:lstStyle>
            <a:lvl1pPr>
              <a:lnSpc>
                <a:spcPts val="4500"/>
              </a:lnSpc>
              <a:defRPr sz="4000" b="1" spc="-70"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410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/divider - text/partners #1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858" y="2066129"/>
            <a:ext cx="5225525" cy="1160574"/>
          </a:xfrm>
        </p:spPr>
        <p:txBody>
          <a:bodyPr wrap="square">
            <a:spAutoFit/>
          </a:bodyPr>
          <a:lstStyle>
            <a:lvl1pPr>
              <a:lnSpc>
                <a:spcPts val="4500"/>
              </a:lnSpc>
              <a:defRPr sz="4000" b="1" spc="-70"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121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/divider - text/partners #2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858" y="2066129"/>
            <a:ext cx="5225525" cy="1160574"/>
          </a:xfrm>
        </p:spPr>
        <p:txBody>
          <a:bodyPr wrap="square">
            <a:spAutoFit/>
          </a:bodyPr>
          <a:lstStyle>
            <a:lvl1pPr>
              <a:lnSpc>
                <a:spcPts val="4500"/>
              </a:lnSpc>
              <a:defRPr sz="4000" b="1" spc="-70"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129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/divider - text/partners #3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858" y="2066129"/>
            <a:ext cx="5225525" cy="1160574"/>
          </a:xfrm>
        </p:spPr>
        <p:txBody>
          <a:bodyPr wrap="square">
            <a:spAutoFit/>
          </a:bodyPr>
          <a:lstStyle>
            <a:lvl1pPr>
              <a:lnSpc>
                <a:spcPts val="4500"/>
              </a:lnSpc>
              <a:defRPr sz="4000" b="1" spc="-70"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717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782" y="1142682"/>
            <a:ext cx="8229600" cy="778281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782" y="2089748"/>
            <a:ext cx="3513474" cy="3891731"/>
          </a:xfrm>
        </p:spPr>
        <p:txBody>
          <a:bodyPr numCol="1"/>
          <a:lstStyle>
            <a:lvl1pPr marL="450850" indent="-450850">
              <a:tabLst>
                <a:tab pos="450850" algn="l"/>
              </a:tabLst>
              <a:defRPr/>
            </a:lvl1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094E-1228-2945-9B3C-CFB9E23442A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dirty="0" smtClean="0"/>
              <a:t>H1 Arial Bold 10/12pt</a:t>
            </a:r>
          </a:p>
          <a:p>
            <a:r>
              <a:rPr lang="en-GB" b="0" dirty="0" smtClean="0"/>
              <a:t>H2 Arial Regular 10/12pt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4"/>
          </p:nvPr>
        </p:nvSpPr>
        <p:spPr>
          <a:xfrm>
            <a:off x="4162622" y="2089748"/>
            <a:ext cx="3513474" cy="3891731"/>
          </a:xfrm>
        </p:spPr>
        <p:txBody>
          <a:bodyPr numCol="1"/>
          <a:lstStyle>
            <a:lvl1pPr marL="450850" indent="-450850">
              <a:tabLst>
                <a:tab pos="450850" algn="l"/>
              </a:tabLst>
              <a:defRPr/>
            </a:lvl1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014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26" Type="http://schemas.openxmlformats.org/officeDocument/2006/relationships/image" Target="../media/image13.png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5" Type="http://schemas.openxmlformats.org/officeDocument/2006/relationships/image" Target="../media/image1.emf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image" Target="../media/image12.png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8782" y="1142682"/>
            <a:ext cx="8229600" cy="77828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782" y="2089748"/>
            <a:ext cx="8229600" cy="389173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2896" y="6323662"/>
            <a:ext cx="21336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fld id="{1686094E-1228-2945-9B3C-CFB9E23442A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1" name="Picture 10" descr="Energy_Saving_Trust_Logo_Brown_RGB.emf"/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1379" y="392502"/>
            <a:ext cx="843020" cy="639373"/>
          </a:xfrm>
          <a:prstGeom prst="rect">
            <a:avLst/>
          </a:prstGeom>
        </p:spPr>
      </p:pic>
      <p:sp>
        <p:nvSpPr>
          <p:cNvPr id="12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384701" y="343338"/>
            <a:ext cx="3843169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lnSpc>
                <a:spcPct val="100000"/>
              </a:lnSpc>
              <a:defRPr sz="1000" b="1">
                <a:solidFill>
                  <a:schemeClr val="tx2"/>
                </a:solidFill>
              </a:defRPr>
            </a:lvl1pPr>
          </a:lstStyle>
          <a:p>
            <a:r>
              <a:rPr lang="en-GB" dirty="0" smtClean="0"/>
              <a:t>H1 Arial Bold 10/12pt</a:t>
            </a:r>
          </a:p>
          <a:p>
            <a:r>
              <a:rPr lang="en-GB" b="0" dirty="0" smtClean="0"/>
              <a:t>H2 Arial Regular 10/12pt</a:t>
            </a:r>
            <a:endParaRPr lang="en-GB" b="0" dirty="0"/>
          </a:p>
        </p:txBody>
      </p:sp>
      <p:sp>
        <p:nvSpPr>
          <p:cNvPr id="7" name="Rectangle 36"/>
          <p:cNvSpPr>
            <a:spLocks noChangeArrowheads="1"/>
          </p:cNvSpPr>
          <p:nvPr/>
        </p:nvSpPr>
        <p:spPr bwMode="auto">
          <a:xfrm>
            <a:off x="156837" y="-759528"/>
            <a:ext cx="574721" cy="576072"/>
          </a:xfrm>
          <a:prstGeom prst="rect">
            <a:avLst/>
          </a:prstGeom>
          <a:solidFill>
            <a:srgbClr val="00A9E0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Text Box 37"/>
          <p:cNvSpPr txBox="1">
            <a:spLocks noChangeArrowheads="1"/>
          </p:cNvSpPr>
          <p:nvPr/>
        </p:nvSpPr>
        <p:spPr bwMode="auto">
          <a:xfrm>
            <a:off x="187380" y="-755874"/>
            <a:ext cx="576072" cy="57607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160338" marR="0" lvl="0" indent="-18288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R 0 </a:t>
            </a:r>
          </a:p>
          <a:p>
            <a:pPr marL="160338" marR="0" lvl="0" indent="-18288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G 169</a:t>
            </a:r>
          </a:p>
          <a:p>
            <a:pPr marL="160338" marR="0" lvl="0" indent="-18288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B 224</a:t>
            </a:r>
          </a:p>
        </p:txBody>
      </p:sp>
      <p:sp>
        <p:nvSpPr>
          <p:cNvPr id="9" name="Rectangle 38"/>
          <p:cNvSpPr>
            <a:spLocks noChangeArrowheads="1"/>
          </p:cNvSpPr>
          <p:nvPr/>
        </p:nvSpPr>
        <p:spPr bwMode="auto">
          <a:xfrm>
            <a:off x="978912" y="-759528"/>
            <a:ext cx="576072" cy="576072"/>
          </a:xfrm>
          <a:prstGeom prst="rect">
            <a:avLst/>
          </a:prstGeom>
          <a:solidFill>
            <a:schemeClr val="accent2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Text Box 39"/>
          <p:cNvSpPr txBox="1">
            <a:spLocks noChangeArrowheads="1"/>
          </p:cNvSpPr>
          <p:nvPr/>
        </p:nvSpPr>
        <p:spPr bwMode="auto">
          <a:xfrm>
            <a:off x="1029260" y="-764497"/>
            <a:ext cx="576072" cy="57607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R 79</a:t>
            </a:r>
          </a:p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G 45 </a:t>
            </a:r>
          </a:p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B 127</a:t>
            </a:r>
          </a:p>
        </p:txBody>
      </p:sp>
      <p:sp>
        <p:nvSpPr>
          <p:cNvPr id="13" name="Rectangle 40"/>
          <p:cNvSpPr>
            <a:spLocks noChangeArrowheads="1"/>
          </p:cNvSpPr>
          <p:nvPr/>
        </p:nvSpPr>
        <p:spPr bwMode="auto">
          <a:xfrm>
            <a:off x="1799298" y="-759528"/>
            <a:ext cx="576072" cy="576072"/>
          </a:xfrm>
          <a:prstGeom prst="rect">
            <a:avLst/>
          </a:prstGeom>
          <a:solidFill>
            <a:schemeClr val="accent3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4" name="Text Box 41"/>
          <p:cNvSpPr txBox="1">
            <a:spLocks noChangeArrowheads="1"/>
          </p:cNvSpPr>
          <p:nvPr/>
        </p:nvSpPr>
        <p:spPr bwMode="auto">
          <a:xfrm>
            <a:off x="1850321" y="-764497"/>
            <a:ext cx="576072" cy="57607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R 207 </a:t>
            </a:r>
          </a:p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G 0</a:t>
            </a:r>
          </a:p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B 114</a:t>
            </a:r>
          </a:p>
        </p:txBody>
      </p:sp>
      <p:sp>
        <p:nvSpPr>
          <p:cNvPr id="15" name="Rectangle 42"/>
          <p:cNvSpPr>
            <a:spLocks noChangeArrowheads="1"/>
          </p:cNvSpPr>
          <p:nvPr/>
        </p:nvSpPr>
        <p:spPr bwMode="auto">
          <a:xfrm>
            <a:off x="2619684" y="-759528"/>
            <a:ext cx="576072" cy="576072"/>
          </a:xfrm>
          <a:prstGeom prst="rect">
            <a:avLst/>
          </a:prstGeom>
          <a:solidFill>
            <a:schemeClr val="accent4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" name="Text Box 43"/>
          <p:cNvSpPr txBox="1">
            <a:spLocks noChangeArrowheads="1"/>
          </p:cNvSpPr>
          <p:nvPr/>
        </p:nvSpPr>
        <p:spPr bwMode="auto">
          <a:xfrm>
            <a:off x="2673072" y="-764497"/>
            <a:ext cx="576072" cy="57607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R 199</a:t>
            </a:r>
          </a:p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G 172</a:t>
            </a:r>
          </a:p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B 150</a:t>
            </a:r>
          </a:p>
        </p:txBody>
      </p:sp>
      <p:sp>
        <p:nvSpPr>
          <p:cNvPr id="17" name="Rectangle 44"/>
          <p:cNvSpPr>
            <a:spLocks noChangeArrowheads="1"/>
          </p:cNvSpPr>
          <p:nvPr/>
        </p:nvSpPr>
        <p:spPr bwMode="auto">
          <a:xfrm flipH="1">
            <a:off x="5907990" y="-759528"/>
            <a:ext cx="576072" cy="576072"/>
          </a:xfrm>
          <a:prstGeom prst="rect">
            <a:avLst/>
          </a:prstGeom>
          <a:solidFill>
            <a:srgbClr val="ED2939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8" name="Text Box 45"/>
          <p:cNvSpPr txBox="1">
            <a:spLocks noChangeArrowheads="1"/>
          </p:cNvSpPr>
          <p:nvPr/>
        </p:nvSpPr>
        <p:spPr bwMode="auto">
          <a:xfrm flipH="1">
            <a:off x="5959002" y="-764497"/>
            <a:ext cx="576072" cy="57607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R 237</a:t>
            </a:r>
          </a:p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G 41 </a:t>
            </a:r>
          </a:p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B 57</a:t>
            </a:r>
          </a:p>
        </p:txBody>
      </p:sp>
      <p:sp>
        <p:nvSpPr>
          <p:cNvPr id="19" name="Rectangle 46"/>
          <p:cNvSpPr>
            <a:spLocks noChangeArrowheads="1"/>
          </p:cNvSpPr>
          <p:nvPr/>
        </p:nvSpPr>
        <p:spPr bwMode="auto">
          <a:xfrm flipH="1">
            <a:off x="5085913" y="-759528"/>
            <a:ext cx="576072" cy="576072"/>
          </a:xfrm>
          <a:prstGeom prst="rect">
            <a:avLst/>
          </a:prstGeom>
          <a:solidFill>
            <a:srgbClr val="C2ACBE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" name="Text Box 47"/>
          <p:cNvSpPr txBox="1">
            <a:spLocks noChangeArrowheads="1"/>
          </p:cNvSpPr>
          <p:nvPr/>
        </p:nvSpPr>
        <p:spPr bwMode="auto">
          <a:xfrm flipH="1">
            <a:off x="5137942" y="-764497"/>
            <a:ext cx="576072" cy="57607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R 194 </a:t>
            </a:r>
          </a:p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G 172</a:t>
            </a:r>
          </a:p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B 190</a:t>
            </a:r>
          </a:p>
        </p:txBody>
      </p:sp>
      <p:sp>
        <p:nvSpPr>
          <p:cNvPr id="21" name="Rectangle 48"/>
          <p:cNvSpPr>
            <a:spLocks noChangeArrowheads="1"/>
          </p:cNvSpPr>
          <p:nvPr/>
        </p:nvSpPr>
        <p:spPr bwMode="auto">
          <a:xfrm flipH="1">
            <a:off x="4263836" y="-759528"/>
            <a:ext cx="576072" cy="576072"/>
          </a:xfrm>
          <a:prstGeom prst="rect">
            <a:avLst/>
          </a:prstGeom>
          <a:solidFill>
            <a:schemeClr val="accent6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2" name="Text Box 49"/>
          <p:cNvSpPr txBox="1">
            <a:spLocks noChangeArrowheads="1"/>
          </p:cNvSpPr>
          <p:nvPr/>
        </p:nvSpPr>
        <p:spPr bwMode="auto">
          <a:xfrm flipH="1">
            <a:off x="4316882" y="-764497"/>
            <a:ext cx="576072" cy="57607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R 41</a:t>
            </a:r>
          </a:p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G 153 </a:t>
            </a:r>
          </a:p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B 38</a:t>
            </a:r>
          </a:p>
        </p:txBody>
      </p:sp>
      <p:sp>
        <p:nvSpPr>
          <p:cNvPr id="23" name="Rectangle 50"/>
          <p:cNvSpPr>
            <a:spLocks noChangeArrowheads="1"/>
          </p:cNvSpPr>
          <p:nvPr/>
        </p:nvSpPr>
        <p:spPr bwMode="auto">
          <a:xfrm flipH="1">
            <a:off x="3441760" y="-759528"/>
            <a:ext cx="576072" cy="576072"/>
          </a:xfrm>
          <a:prstGeom prst="rect">
            <a:avLst/>
          </a:prstGeom>
          <a:solidFill>
            <a:schemeClr val="accent5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4" name="Text Box 51"/>
          <p:cNvSpPr txBox="1">
            <a:spLocks noChangeArrowheads="1"/>
          </p:cNvSpPr>
          <p:nvPr/>
        </p:nvSpPr>
        <p:spPr bwMode="auto">
          <a:xfrm flipH="1">
            <a:off x="3495822" y="-764497"/>
            <a:ext cx="576072" cy="57607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R 254 </a:t>
            </a:r>
          </a:p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G 209</a:t>
            </a:r>
          </a:p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B 0</a:t>
            </a:r>
          </a:p>
        </p:txBody>
      </p:sp>
      <p:sp>
        <p:nvSpPr>
          <p:cNvPr id="25" name="Rectangle 52"/>
          <p:cNvSpPr>
            <a:spLocks noChangeArrowheads="1"/>
          </p:cNvSpPr>
          <p:nvPr/>
        </p:nvSpPr>
        <p:spPr bwMode="auto">
          <a:xfrm>
            <a:off x="6730067" y="-759528"/>
            <a:ext cx="576072" cy="576072"/>
          </a:xfrm>
          <a:prstGeom prst="rect">
            <a:avLst/>
          </a:prstGeom>
          <a:solidFill>
            <a:srgbClr val="E1D8B7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6" name="Text Box 53"/>
          <p:cNvSpPr txBox="1">
            <a:spLocks noChangeArrowheads="1"/>
          </p:cNvSpPr>
          <p:nvPr/>
        </p:nvSpPr>
        <p:spPr bwMode="auto">
          <a:xfrm>
            <a:off x="6780062" y="-764497"/>
            <a:ext cx="576072" cy="57607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R 225</a:t>
            </a:r>
          </a:p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G 216</a:t>
            </a:r>
          </a:p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B 183</a:t>
            </a:r>
          </a:p>
        </p:txBody>
      </p:sp>
    </p:spTree>
    <p:extLst>
      <p:ext uri="{BB962C8B-B14F-4D97-AF65-F5344CB8AC3E}">
        <p14:creationId xmlns:p14="http://schemas.microsoft.com/office/powerpoint/2010/main" val="1222029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71" r:id="rId4"/>
    <p:sldLayoutId id="2147483672" r:id="rId5"/>
    <p:sldLayoutId id="2147483658" r:id="rId6"/>
    <p:sldLayoutId id="2147483656" r:id="rId7"/>
    <p:sldLayoutId id="2147483657" r:id="rId8"/>
    <p:sldLayoutId id="2147483654" r:id="rId9"/>
    <p:sldLayoutId id="2147483650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3000" kern="1200" spc="-5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ts val="2400"/>
        </a:lnSpc>
        <a:spcBef>
          <a:spcPts val="0"/>
        </a:spcBef>
        <a:spcAft>
          <a:spcPts val="1000"/>
        </a:spcAft>
        <a:buFont typeface="Arial"/>
        <a:buNone/>
        <a:defRPr sz="2200" kern="1200" spc="-50">
          <a:solidFill>
            <a:schemeClr val="tx2"/>
          </a:solidFill>
          <a:latin typeface="+mn-lt"/>
          <a:ea typeface="+mn-ea"/>
          <a:cs typeface="+mn-cs"/>
        </a:defRPr>
      </a:lvl1pPr>
      <a:lvl2pPr marL="330200" indent="-330200" algn="l" defTabSz="457200" rtl="0" eaLnBrk="1" latinLnBrk="0" hangingPunct="1">
        <a:lnSpc>
          <a:spcPts val="2400"/>
        </a:lnSpc>
        <a:spcBef>
          <a:spcPts val="0"/>
        </a:spcBef>
        <a:spcAft>
          <a:spcPts val="1000"/>
        </a:spcAft>
        <a:buFont typeface="Arial"/>
        <a:buChar char="•"/>
        <a:defRPr sz="2200" kern="1200" spc="-50">
          <a:solidFill>
            <a:schemeClr val="tx2"/>
          </a:solidFill>
          <a:latin typeface="+mn-lt"/>
          <a:ea typeface="+mn-ea"/>
          <a:cs typeface="+mn-cs"/>
        </a:defRPr>
      </a:lvl2pPr>
      <a:lvl3pPr marL="658813" indent="-331200" algn="l" defTabSz="457200" rtl="0" eaLnBrk="1" latinLnBrk="0" hangingPunct="1">
        <a:lnSpc>
          <a:spcPts val="2400"/>
        </a:lnSpc>
        <a:spcBef>
          <a:spcPts val="0"/>
        </a:spcBef>
        <a:spcAft>
          <a:spcPts val="1000"/>
        </a:spcAft>
        <a:buFont typeface="Arial"/>
        <a:buChar char="•"/>
        <a:defRPr sz="2200" kern="1200" spc="-50">
          <a:solidFill>
            <a:schemeClr val="tx2"/>
          </a:solidFill>
          <a:latin typeface="+mn-lt"/>
          <a:ea typeface="+mn-ea"/>
          <a:cs typeface="+mn-cs"/>
        </a:defRPr>
      </a:lvl3pPr>
      <a:lvl4pPr marL="957263" indent="-331200" algn="l" defTabSz="457200" rtl="0" eaLnBrk="1" latinLnBrk="0" hangingPunct="1">
        <a:lnSpc>
          <a:spcPts val="2400"/>
        </a:lnSpc>
        <a:spcBef>
          <a:spcPts val="0"/>
        </a:spcBef>
        <a:spcAft>
          <a:spcPts val="1000"/>
        </a:spcAft>
        <a:buFont typeface="Arial"/>
        <a:buChar char="•"/>
        <a:tabLst/>
        <a:defRPr sz="2200" kern="1200" spc="-50">
          <a:solidFill>
            <a:schemeClr val="tx2"/>
          </a:solidFill>
          <a:latin typeface="+mn-lt"/>
          <a:ea typeface="+mn-ea"/>
          <a:cs typeface="+mn-cs"/>
        </a:defRPr>
      </a:lvl4pPr>
      <a:lvl5pPr marL="1254125" indent="-330200" algn="l" defTabSz="457200" rtl="0" eaLnBrk="1" latinLnBrk="0" hangingPunct="1">
        <a:lnSpc>
          <a:spcPts val="2400"/>
        </a:lnSpc>
        <a:spcBef>
          <a:spcPts val="0"/>
        </a:spcBef>
        <a:spcAft>
          <a:spcPts val="1000"/>
        </a:spcAft>
        <a:buFont typeface="Arial"/>
        <a:buChar char="•"/>
        <a:defRPr sz="2200" kern="1200" spc="-5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White_grad.png"/>
          <p:cNvPicPr>
            <a:picLocks noChangeAspect="1"/>
          </p:cNvPicPr>
          <p:nvPr/>
        </p:nvPicPr>
        <p:blipFill rotWithShape="1"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620847"/>
            <a:ext cx="9144000" cy="223715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8782" y="1142682"/>
            <a:ext cx="8229600" cy="77828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782" y="2089748"/>
            <a:ext cx="8229600" cy="389173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2896" y="6323662"/>
            <a:ext cx="21336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fld id="{1686094E-1228-2945-9B3C-CFB9E23442A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1" name="Picture 10" descr="Energy_Saving_Trust_Logo_Brown_RGB.emf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1379" y="392502"/>
            <a:ext cx="843020" cy="639373"/>
          </a:xfrm>
          <a:prstGeom prst="rect">
            <a:avLst/>
          </a:prstGeom>
        </p:spPr>
      </p:pic>
      <p:sp>
        <p:nvSpPr>
          <p:cNvPr id="12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384701" y="343338"/>
            <a:ext cx="3843169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lnSpc>
                <a:spcPct val="100000"/>
              </a:lnSpc>
              <a:defRPr sz="1000" b="1">
                <a:solidFill>
                  <a:schemeClr val="tx2"/>
                </a:solidFill>
              </a:defRPr>
            </a:lvl1pPr>
          </a:lstStyle>
          <a:p>
            <a:r>
              <a:rPr lang="en-GB" dirty="0" smtClean="0"/>
              <a:t>H1 Arial Bold 10/12pt</a:t>
            </a:r>
          </a:p>
          <a:p>
            <a:r>
              <a:rPr lang="en-GB" b="0" dirty="0" smtClean="0"/>
              <a:t>H2 Arial Regular 10/12pt</a:t>
            </a:r>
            <a:endParaRPr lang="en-GB" b="0" dirty="0"/>
          </a:p>
        </p:txBody>
      </p:sp>
      <p:sp>
        <p:nvSpPr>
          <p:cNvPr id="7" name="Rectangle 36"/>
          <p:cNvSpPr>
            <a:spLocks noChangeArrowheads="1"/>
          </p:cNvSpPr>
          <p:nvPr/>
        </p:nvSpPr>
        <p:spPr bwMode="auto">
          <a:xfrm>
            <a:off x="156837" y="-759528"/>
            <a:ext cx="574721" cy="576072"/>
          </a:xfrm>
          <a:prstGeom prst="rect">
            <a:avLst/>
          </a:prstGeom>
          <a:solidFill>
            <a:srgbClr val="00A9E0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Text Box 37"/>
          <p:cNvSpPr txBox="1">
            <a:spLocks noChangeArrowheads="1"/>
          </p:cNvSpPr>
          <p:nvPr/>
        </p:nvSpPr>
        <p:spPr bwMode="auto">
          <a:xfrm>
            <a:off x="187380" y="-755874"/>
            <a:ext cx="576072" cy="57607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160338" marR="0" lvl="0" indent="-18288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R 0 </a:t>
            </a:r>
          </a:p>
          <a:p>
            <a:pPr marL="160338" marR="0" lvl="0" indent="-18288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G 169</a:t>
            </a:r>
          </a:p>
          <a:p>
            <a:pPr marL="160338" marR="0" lvl="0" indent="-18288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B 224</a:t>
            </a:r>
          </a:p>
        </p:txBody>
      </p:sp>
      <p:sp>
        <p:nvSpPr>
          <p:cNvPr id="9" name="Rectangle 38"/>
          <p:cNvSpPr>
            <a:spLocks noChangeArrowheads="1"/>
          </p:cNvSpPr>
          <p:nvPr/>
        </p:nvSpPr>
        <p:spPr bwMode="auto">
          <a:xfrm>
            <a:off x="978912" y="-759528"/>
            <a:ext cx="576072" cy="576072"/>
          </a:xfrm>
          <a:prstGeom prst="rect">
            <a:avLst/>
          </a:prstGeom>
          <a:solidFill>
            <a:schemeClr val="accent2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Text Box 39"/>
          <p:cNvSpPr txBox="1">
            <a:spLocks noChangeArrowheads="1"/>
          </p:cNvSpPr>
          <p:nvPr/>
        </p:nvSpPr>
        <p:spPr bwMode="auto">
          <a:xfrm>
            <a:off x="1029260" y="-764497"/>
            <a:ext cx="576072" cy="57607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R 79</a:t>
            </a:r>
          </a:p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G 45 </a:t>
            </a:r>
          </a:p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B 127</a:t>
            </a:r>
          </a:p>
        </p:txBody>
      </p:sp>
      <p:sp>
        <p:nvSpPr>
          <p:cNvPr id="13" name="Rectangle 40"/>
          <p:cNvSpPr>
            <a:spLocks noChangeArrowheads="1"/>
          </p:cNvSpPr>
          <p:nvPr/>
        </p:nvSpPr>
        <p:spPr bwMode="auto">
          <a:xfrm>
            <a:off x="1799298" y="-759528"/>
            <a:ext cx="576072" cy="576072"/>
          </a:xfrm>
          <a:prstGeom prst="rect">
            <a:avLst/>
          </a:prstGeom>
          <a:solidFill>
            <a:schemeClr val="accent3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4" name="Text Box 41"/>
          <p:cNvSpPr txBox="1">
            <a:spLocks noChangeArrowheads="1"/>
          </p:cNvSpPr>
          <p:nvPr/>
        </p:nvSpPr>
        <p:spPr bwMode="auto">
          <a:xfrm>
            <a:off x="1850321" y="-764497"/>
            <a:ext cx="576072" cy="57607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R 207 </a:t>
            </a:r>
          </a:p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G 0</a:t>
            </a:r>
          </a:p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B 114</a:t>
            </a:r>
          </a:p>
        </p:txBody>
      </p:sp>
      <p:sp>
        <p:nvSpPr>
          <p:cNvPr id="15" name="Rectangle 42"/>
          <p:cNvSpPr>
            <a:spLocks noChangeArrowheads="1"/>
          </p:cNvSpPr>
          <p:nvPr/>
        </p:nvSpPr>
        <p:spPr bwMode="auto">
          <a:xfrm>
            <a:off x="2619684" y="-759528"/>
            <a:ext cx="576072" cy="576072"/>
          </a:xfrm>
          <a:prstGeom prst="rect">
            <a:avLst/>
          </a:prstGeom>
          <a:solidFill>
            <a:schemeClr val="accent4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" name="Text Box 43"/>
          <p:cNvSpPr txBox="1">
            <a:spLocks noChangeArrowheads="1"/>
          </p:cNvSpPr>
          <p:nvPr/>
        </p:nvSpPr>
        <p:spPr bwMode="auto">
          <a:xfrm>
            <a:off x="2673072" y="-764497"/>
            <a:ext cx="576072" cy="57607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R 199</a:t>
            </a:r>
          </a:p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G 172</a:t>
            </a:r>
          </a:p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B 150</a:t>
            </a:r>
          </a:p>
        </p:txBody>
      </p:sp>
      <p:sp>
        <p:nvSpPr>
          <p:cNvPr id="17" name="Rectangle 44"/>
          <p:cNvSpPr>
            <a:spLocks noChangeArrowheads="1"/>
          </p:cNvSpPr>
          <p:nvPr/>
        </p:nvSpPr>
        <p:spPr bwMode="auto">
          <a:xfrm flipH="1">
            <a:off x="5907990" y="-759528"/>
            <a:ext cx="576072" cy="576072"/>
          </a:xfrm>
          <a:prstGeom prst="rect">
            <a:avLst/>
          </a:prstGeom>
          <a:solidFill>
            <a:srgbClr val="ED2939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8" name="Text Box 45"/>
          <p:cNvSpPr txBox="1">
            <a:spLocks noChangeArrowheads="1"/>
          </p:cNvSpPr>
          <p:nvPr/>
        </p:nvSpPr>
        <p:spPr bwMode="auto">
          <a:xfrm flipH="1">
            <a:off x="5959002" y="-764497"/>
            <a:ext cx="576072" cy="57607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R 237</a:t>
            </a:r>
          </a:p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G 41 </a:t>
            </a:r>
          </a:p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B 57</a:t>
            </a:r>
          </a:p>
        </p:txBody>
      </p:sp>
      <p:sp>
        <p:nvSpPr>
          <p:cNvPr id="19" name="Rectangle 46"/>
          <p:cNvSpPr>
            <a:spLocks noChangeArrowheads="1"/>
          </p:cNvSpPr>
          <p:nvPr/>
        </p:nvSpPr>
        <p:spPr bwMode="auto">
          <a:xfrm flipH="1">
            <a:off x="5085913" y="-759528"/>
            <a:ext cx="576072" cy="576072"/>
          </a:xfrm>
          <a:prstGeom prst="rect">
            <a:avLst/>
          </a:prstGeom>
          <a:solidFill>
            <a:srgbClr val="C2ACBE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" name="Text Box 47"/>
          <p:cNvSpPr txBox="1">
            <a:spLocks noChangeArrowheads="1"/>
          </p:cNvSpPr>
          <p:nvPr/>
        </p:nvSpPr>
        <p:spPr bwMode="auto">
          <a:xfrm flipH="1">
            <a:off x="5137942" y="-764497"/>
            <a:ext cx="576072" cy="57607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R 194 </a:t>
            </a:r>
          </a:p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G 172</a:t>
            </a:r>
          </a:p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B 190</a:t>
            </a:r>
          </a:p>
        </p:txBody>
      </p:sp>
      <p:sp>
        <p:nvSpPr>
          <p:cNvPr id="21" name="Rectangle 48"/>
          <p:cNvSpPr>
            <a:spLocks noChangeArrowheads="1"/>
          </p:cNvSpPr>
          <p:nvPr/>
        </p:nvSpPr>
        <p:spPr bwMode="auto">
          <a:xfrm flipH="1">
            <a:off x="4263836" y="-759528"/>
            <a:ext cx="576072" cy="576072"/>
          </a:xfrm>
          <a:prstGeom prst="rect">
            <a:avLst/>
          </a:prstGeom>
          <a:solidFill>
            <a:schemeClr val="accent6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2" name="Text Box 49"/>
          <p:cNvSpPr txBox="1">
            <a:spLocks noChangeArrowheads="1"/>
          </p:cNvSpPr>
          <p:nvPr/>
        </p:nvSpPr>
        <p:spPr bwMode="auto">
          <a:xfrm flipH="1">
            <a:off x="4316882" y="-764497"/>
            <a:ext cx="576072" cy="57607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R 41</a:t>
            </a:r>
          </a:p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G 153 </a:t>
            </a:r>
          </a:p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B 38</a:t>
            </a:r>
          </a:p>
        </p:txBody>
      </p:sp>
      <p:sp>
        <p:nvSpPr>
          <p:cNvPr id="23" name="Rectangle 50"/>
          <p:cNvSpPr>
            <a:spLocks noChangeArrowheads="1"/>
          </p:cNvSpPr>
          <p:nvPr/>
        </p:nvSpPr>
        <p:spPr bwMode="auto">
          <a:xfrm flipH="1">
            <a:off x="3441760" y="-759528"/>
            <a:ext cx="576072" cy="576072"/>
          </a:xfrm>
          <a:prstGeom prst="rect">
            <a:avLst/>
          </a:prstGeom>
          <a:solidFill>
            <a:schemeClr val="accent5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4" name="Text Box 51"/>
          <p:cNvSpPr txBox="1">
            <a:spLocks noChangeArrowheads="1"/>
          </p:cNvSpPr>
          <p:nvPr/>
        </p:nvSpPr>
        <p:spPr bwMode="auto">
          <a:xfrm flipH="1">
            <a:off x="3495822" y="-764497"/>
            <a:ext cx="576072" cy="57607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R 254 </a:t>
            </a:r>
          </a:p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G 209</a:t>
            </a:r>
          </a:p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B 0</a:t>
            </a:r>
          </a:p>
        </p:txBody>
      </p:sp>
      <p:sp>
        <p:nvSpPr>
          <p:cNvPr id="25" name="Rectangle 52"/>
          <p:cNvSpPr>
            <a:spLocks noChangeArrowheads="1"/>
          </p:cNvSpPr>
          <p:nvPr/>
        </p:nvSpPr>
        <p:spPr bwMode="auto">
          <a:xfrm>
            <a:off x="6730067" y="-759528"/>
            <a:ext cx="576072" cy="576072"/>
          </a:xfrm>
          <a:prstGeom prst="rect">
            <a:avLst/>
          </a:prstGeom>
          <a:solidFill>
            <a:srgbClr val="E1D8B7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6" name="Text Box 53"/>
          <p:cNvSpPr txBox="1">
            <a:spLocks noChangeArrowheads="1"/>
          </p:cNvSpPr>
          <p:nvPr/>
        </p:nvSpPr>
        <p:spPr bwMode="auto">
          <a:xfrm>
            <a:off x="6780062" y="-764497"/>
            <a:ext cx="576072" cy="57607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R 225</a:t>
            </a:r>
          </a:p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G 216</a:t>
            </a:r>
          </a:p>
          <a:p>
            <a:pPr marL="160338" marR="0" lvl="0" indent="-1603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B 183</a:t>
            </a:r>
          </a:p>
        </p:txBody>
      </p:sp>
      <p:pic>
        <p:nvPicPr>
          <p:cNvPr id="27" name="Picture 26" descr="SGnatural_Pos.png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7759" y="6283266"/>
            <a:ext cx="845986" cy="289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151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1" r:id="rId2"/>
    <p:sldLayoutId id="2147483683" r:id="rId3"/>
    <p:sldLayoutId id="2147483685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  <p:sldLayoutId id="2147483701" r:id="rId19"/>
    <p:sldLayoutId id="2147483702" r:id="rId20"/>
    <p:sldLayoutId id="2147483703" r:id="rId21"/>
    <p:sldLayoutId id="2147483704" r:id="rId2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3000" kern="1200" spc="-5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ts val="2400"/>
        </a:lnSpc>
        <a:spcBef>
          <a:spcPts val="0"/>
        </a:spcBef>
        <a:spcAft>
          <a:spcPts val="1000"/>
        </a:spcAft>
        <a:buFont typeface="Arial"/>
        <a:buNone/>
        <a:defRPr sz="2200" kern="1200" spc="-50">
          <a:solidFill>
            <a:schemeClr val="tx2"/>
          </a:solidFill>
          <a:latin typeface="+mn-lt"/>
          <a:ea typeface="+mn-ea"/>
          <a:cs typeface="+mn-cs"/>
        </a:defRPr>
      </a:lvl1pPr>
      <a:lvl2pPr marL="330200" indent="-330200" algn="l" defTabSz="457200" rtl="0" eaLnBrk="1" latinLnBrk="0" hangingPunct="1">
        <a:lnSpc>
          <a:spcPts val="2400"/>
        </a:lnSpc>
        <a:spcBef>
          <a:spcPts val="0"/>
        </a:spcBef>
        <a:spcAft>
          <a:spcPts val="1000"/>
        </a:spcAft>
        <a:buFont typeface="Arial"/>
        <a:buChar char="•"/>
        <a:defRPr sz="2200" kern="1200" spc="-50">
          <a:solidFill>
            <a:schemeClr val="tx2"/>
          </a:solidFill>
          <a:latin typeface="+mn-lt"/>
          <a:ea typeface="+mn-ea"/>
          <a:cs typeface="+mn-cs"/>
        </a:defRPr>
      </a:lvl2pPr>
      <a:lvl3pPr marL="658813" indent="-331200" algn="l" defTabSz="457200" rtl="0" eaLnBrk="1" latinLnBrk="0" hangingPunct="1">
        <a:lnSpc>
          <a:spcPts val="2400"/>
        </a:lnSpc>
        <a:spcBef>
          <a:spcPts val="0"/>
        </a:spcBef>
        <a:spcAft>
          <a:spcPts val="1000"/>
        </a:spcAft>
        <a:buFont typeface="Arial"/>
        <a:buChar char="•"/>
        <a:defRPr sz="2200" kern="1200" spc="-50">
          <a:solidFill>
            <a:schemeClr val="tx2"/>
          </a:solidFill>
          <a:latin typeface="+mn-lt"/>
          <a:ea typeface="+mn-ea"/>
          <a:cs typeface="+mn-cs"/>
        </a:defRPr>
      </a:lvl3pPr>
      <a:lvl4pPr marL="957263" indent="-331200" algn="l" defTabSz="457200" rtl="0" eaLnBrk="1" latinLnBrk="0" hangingPunct="1">
        <a:lnSpc>
          <a:spcPts val="2400"/>
        </a:lnSpc>
        <a:spcBef>
          <a:spcPts val="0"/>
        </a:spcBef>
        <a:spcAft>
          <a:spcPts val="1000"/>
        </a:spcAft>
        <a:buFont typeface="Arial"/>
        <a:buChar char="•"/>
        <a:tabLst/>
        <a:defRPr sz="2200" kern="1200" spc="-50">
          <a:solidFill>
            <a:schemeClr val="tx2"/>
          </a:solidFill>
          <a:latin typeface="+mn-lt"/>
          <a:ea typeface="+mn-ea"/>
          <a:cs typeface="+mn-cs"/>
        </a:defRPr>
      </a:lvl4pPr>
      <a:lvl5pPr marL="1254125" indent="-330200" algn="l" defTabSz="457200" rtl="0" eaLnBrk="1" latinLnBrk="0" hangingPunct="1">
        <a:lnSpc>
          <a:spcPts val="2400"/>
        </a:lnSpc>
        <a:spcBef>
          <a:spcPts val="0"/>
        </a:spcBef>
        <a:spcAft>
          <a:spcPts val="1000"/>
        </a:spcAft>
        <a:buFont typeface="Arial"/>
        <a:buChar char="•"/>
        <a:defRPr sz="2200" kern="1200" spc="-5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Nick.Lomax@est.org.uk" TargetMode="External"/><Relationship Id="rId2" Type="http://schemas.openxmlformats.org/officeDocument/2006/relationships/hyperlink" Target="mailto:Geoffrey.stevens@est.org.uk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est.amee.com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858" y="2066129"/>
            <a:ext cx="6707422" cy="3462486"/>
          </a:xfrm>
        </p:spPr>
        <p:txBody>
          <a:bodyPr/>
          <a:lstStyle/>
          <a:p>
            <a:r>
              <a:rPr lang="en-GB" dirty="0" smtClean="0"/>
              <a:t>Embed</a:t>
            </a:r>
            <a:br>
              <a:rPr lang="en-GB" dirty="0" smtClean="0"/>
            </a:br>
            <a:r>
              <a:rPr lang="en-GB" dirty="0" smtClean="0"/>
              <a:t>Property data platform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sz="3600" b="0" dirty="0" smtClean="0"/>
              <a:t/>
            </a:r>
            <a:br>
              <a:rPr lang="en-GB" sz="3600" b="0" dirty="0" smtClean="0"/>
            </a:br>
            <a:r>
              <a:rPr lang="en-GB" sz="2400" b="0" dirty="0" smtClean="0">
                <a:hlinkClick r:id="rId2"/>
              </a:rPr>
              <a:t>Geoffrey.stevens@est.org.uk</a:t>
            </a:r>
            <a:r>
              <a:rPr lang="en-GB" sz="2400" b="0" dirty="0" smtClean="0"/>
              <a:t> </a:t>
            </a:r>
            <a:br>
              <a:rPr lang="en-GB" sz="2400" b="0" dirty="0" smtClean="0"/>
            </a:br>
            <a:r>
              <a:rPr lang="en-GB" sz="2400" b="0" dirty="0" smtClean="0">
                <a:hlinkClick r:id="rId3"/>
              </a:rPr>
              <a:t>Nick.Lomax@est.org.uk</a:t>
            </a:r>
            <a:r>
              <a:rPr lang="en-GB" sz="2400" b="0" dirty="0" smtClean="0"/>
              <a:t> </a:t>
            </a:r>
            <a:endParaRPr lang="en-GB" sz="2400" b="0" dirty="0"/>
          </a:p>
        </p:txBody>
      </p:sp>
      <p:pic>
        <p:nvPicPr>
          <p:cNvPr id="4" name="Picture 3" descr="C:\Users\geoffrey.stevens\Dropbox\Database development\Logos\Embed_with_tagline_RGB_30mm_square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2778" b="26659"/>
          <a:stretch/>
        </p:blipFill>
        <p:spPr bwMode="auto">
          <a:xfrm>
            <a:off x="6487892" y="5384008"/>
            <a:ext cx="2222350" cy="1123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8225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EMBED?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68782" y="1772816"/>
            <a:ext cx="8229600" cy="4441681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US" sz="2100" b="1" dirty="0" smtClean="0">
                <a:solidFill>
                  <a:srgbClr val="00B0F0"/>
                </a:solidFill>
              </a:rPr>
              <a:t>A database…</a:t>
            </a:r>
          </a:p>
          <a:p>
            <a:pPr>
              <a:spcAft>
                <a:spcPts val="0"/>
              </a:spcAft>
            </a:pPr>
            <a:endParaRPr lang="en-US" sz="2100" b="1" dirty="0" smtClean="0">
              <a:solidFill>
                <a:srgbClr val="00B0F0"/>
              </a:solidFill>
            </a:endParaRPr>
          </a:p>
          <a:p>
            <a:pPr algn="ctr">
              <a:spcAft>
                <a:spcPts val="0"/>
              </a:spcAft>
            </a:pPr>
            <a:r>
              <a:rPr lang="en-US" sz="2100" b="1" i="1" dirty="0" smtClean="0">
                <a:solidFill>
                  <a:srgbClr val="00B0F0"/>
                </a:solidFill>
              </a:rPr>
              <a:t>Scalable, </a:t>
            </a:r>
            <a:r>
              <a:rPr lang="en-US" sz="2100" b="1" i="1" dirty="0">
                <a:solidFill>
                  <a:srgbClr val="00B0F0"/>
                </a:solidFill>
              </a:rPr>
              <a:t>real time processing of vast amounts of data to provide useful information to consumers and valuable insight to </a:t>
            </a:r>
            <a:r>
              <a:rPr lang="en-US" sz="2100" b="1" i="1" dirty="0" smtClean="0">
                <a:solidFill>
                  <a:srgbClr val="00B0F0"/>
                </a:solidFill>
              </a:rPr>
              <a:t>industry</a:t>
            </a:r>
          </a:p>
          <a:p>
            <a:pPr algn="ctr">
              <a:spcAft>
                <a:spcPts val="0"/>
              </a:spcAft>
            </a:pPr>
            <a:endParaRPr lang="en-US" sz="2100" b="1" dirty="0">
              <a:solidFill>
                <a:srgbClr val="00B0F0"/>
              </a:solidFill>
            </a:endParaRPr>
          </a:p>
          <a:p>
            <a:pPr marL="342900" indent="-342900" fontAlgn="base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rgbClr val="000000"/>
                </a:solidFill>
              </a:rPr>
              <a:t>Non-proprietary</a:t>
            </a:r>
            <a:r>
              <a:rPr lang="en-GB" dirty="0" smtClean="0">
                <a:solidFill>
                  <a:srgbClr val="000000"/>
                </a:solidFill>
              </a:rPr>
              <a:t> – accepts data from </a:t>
            </a:r>
            <a:r>
              <a:rPr lang="en-GB" b="1" dirty="0" smtClean="0">
                <a:solidFill>
                  <a:srgbClr val="000000"/>
                </a:solidFill>
              </a:rPr>
              <a:t>any </a:t>
            </a:r>
            <a:r>
              <a:rPr lang="en-GB" dirty="0" smtClean="0">
                <a:solidFill>
                  <a:srgbClr val="000000"/>
                </a:solidFill>
              </a:rPr>
              <a:t>web enabled</a:t>
            </a:r>
            <a:r>
              <a:rPr lang="en-GB" b="1" dirty="0" smtClean="0">
                <a:solidFill>
                  <a:srgbClr val="000000"/>
                </a:solidFill>
              </a:rPr>
              <a:t> </a:t>
            </a:r>
            <a:r>
              <a:rPr lang="en-GB" dirty="0" smtClean="0">
                <a:solidFill>
                  <a:srgbClr val="000000"/>
                </a:solidFill>
              </a:rPr>
              <a:t>device</a:t>
            </a:r>
          </a:p>
          <a:p>
            <a:pPr marL="673100" lvl="1" indent="-342900" fontAlgn="base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Smart meters, smart controls, appliances, weather sensors</a:t>
            </a:r>
          </a:p>
          <a:p>
            <a:pPr marL="342900" indent="-342900" fontAlgn="base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000000"/>
                </a:solidFill>
              </a:rPr>
              <a:t>Standardised protocols </a:t>
            </a:r>
            <a:r>
              <a:rPr lang="en-GB" dirty="0">
                <a:solidFill>
                  <a:srgbClr val="000000"/>
                </a:solidFill>
              </a:rPr>
              <a:t>to allow other applications to use </a:t>
            </a:r>
            <a:r>
              <a:rPr lang="en-GB" dirty="0" smtClean="0">
                <a:solidFill>
                  <a:srgbClr val="000000"/>
                </a:solidFill>
              </a:rPr>
              <a:t>embed</a:t>
            </a:r>
          </a:p>
          <a:p>
            <a:pPr marL="342900" indent="-342900" fontAlgn="base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dirty="0" smtClean="0">
              <a:solidFill>
                <a:srgbClr val="000000"/>
              </a:solidFill>
            </a:endParaRPr>
          </a:p>
          <a:p>
            <a:pPr marL="342900" indent="-342900" fontAlgn="base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Provides services including </a:t>
            </a:r>
            <a:r>
              <a:rPr lang="en-GB" b="1" dirty="0" smtClean="0">
                <a:solidFill>
                  <a:srgbClr val="000000"/>
                </a:solidFill>
              </a:rPr>
              <a:t>analysis</a:t>
            </a:r>
            <a:r>
              <a:rPr lang="en-GB" dirty="0" smtClean="0">
                <a:solidFill>
                  <a:srgbClr val="000000"/>
                </a:solidFill>
              </a:rPr>
              <a:t>, </a:t>
            </a:r>
            <a:r>
              <a:rPr lang="en-GB" b="1" dirty="0" smtClean="0">
                <a:solidFill>
                  <a:srgbClr val="000000"/>
                </a:solidFill>
              </a:rPr>
              <a:t>visualisation</a:t>
            </a:r>
            <a:r>
              <a:rPr lang="en-GB" dirty="0" smtClean="0">
                <a:solidFill>
                  <a:srgbClr val="000000"/>
                </a:solidFill>
              </a:rPr>
              <a:t> and </a:t>
            </a:r>
            <a:r>
              <a:rPr lang="en-GB" b="1" dirty="0" smtClean="0">
                <a:solidFill>
                  <a:srgbClr val="000000"/>
                </a:solidFill>
              </a:rPr>
              <a:t>storage</a:t>
            </a:r>
            <a:r>
              <a:rPr lang="en-GB" dirty="0" smtClean="0">
                <a:solidFill>
                  <a:srgbClr val="000000"/>
                </a:solidFill>
              </a:rPr>
              <a:t> Smart data, building design, performance, and occupant </a:t>
            </a:r>
            <a:r>
              <a:rPr lang="en-GB" dirty="0">
                <a:solidFill>
                  <a:srgbClr val="000000"/>
                </a:solidFill>
              </a:rPr>
              <a:t>data to provide valuable </a:t>
            </a:r>
            <a:r>
              <a:rPr lang="en-GB" dirty="0" smtClean="0">
                <a:solidFill>
                  <a:srgbClr val="000000"/>
                </a:solidFill>
              </a:rPr>
              <a:t>insight</a:t>
            </a:r>
          </a:p>
        </p:txBody>
      </p:sp>
    </p:spTree>
    <p:extLst>
      <p:ext uri="{BB962C8B-B14F-4D97-AF65-F5344CB8AC3E}">
        <p14:creationId xmlns:p14="http://schemas.microsoft.com/office/powerpoint/2010/main" val="1585097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094E-1228-2945-9B3C-CFB9E23442A3}" type="slidenum">
              <a:rPr lang="en-GB" smtClean="0"/>
              <a:pPr/>
              <a:t>3</a:t>
            </a:fld>
            <a:endParaRPr lang="en-GB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3129" y="1886170"/>
            <a:ext cx="8703397" cy="294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73129" y="5648542"/>
            <a:ext cx="19768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indent="0">
              <a:lnSpc>
                <a:spcPts val="2400"/>
              </a:lnSpc>
              <a:spcAft>
                <a:spcPts val="600"/>
              </a:spcAft>
              <a:buNone/>
            </a:pPr>
            <a:r>
              <a:rPr lang="en-GB" sz="2200" spc="-50" dirty="0" smtClean="0">
                <a:solidFill>
                  <a:srgbClr val="511E26"/>
                </a:solidFill>
                <a:hlinkClick r:id="rId4"/>
              </a:rPr>
              <a:t>getembed.com</a:t>
            </a:r>
            <a:endParaRPr lang="en-GB" sz="2200" spc="-50" dirty="0">
              <a:solidFill>
                <a:srgbClr val="511E26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68782" y="1142682"/>
            <a:ext cx="8229600" cy="778281"/>
          </a:xfrm>
        </p:spPr>
        <p:txBody>
          <a:bodyPr/>
          <a:lstStyle/>
          <a:p>
            <a:r>
              <a:rPr lang="en-GB" dirty="0" smtClean="0"/>
              <a:t>Embed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357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58168" y="331086"/>
            <a:ext cx="6787981" cy="4928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8782" y="1142682"/>
            <a:ext cx="2469011" cy="778281"/>
          </a:xfrm>
        </p:spPr>
        <p:txBody>
          <a:bodyPr/>
          <a:lstStyle/>
          <a:p>
            <a:r>
              <a:rPr lang="en-GB" dirty="0" smtClean="0"/>
              <a:t>Data and insight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392896" y="6323662"/>
            <a:ext cx="2133600" cy="365125"/>
          </a:xfrm>
        </p:spPr>
        <p:txBody>
          <a:bodyPr/>
          <a:lstStyle/>
          <a:p>
            <a:fld id="{1686094E-1228-2945-9B3C-CFB9E23442A3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285653" y="2795216"/>
            <a:ext cx="2726367" cy="3891731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Font typeface="Arial"/>
              <a:buNone/>
              <a:defRPr sz="2200" kern="1200" spc="-5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30200" indent="-330200" algn="l" defTabSz="4572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2200" kern="1200" spc="-5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58813" indent="-331200" algn="l" defTabSz="4572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2200" kern="1200" spc="-5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57263" indent="-331200" algn="l" defTabSz="4572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/>
              <a:defRPr sz="2200" kern="1200" spc="-5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54125" indent="-330200" algn="l" defTabSz="4572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2200" kern="1200" spc="-5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en-GB" dirty="0" smtClean="0"/>
              <a:t>Bringing monitoring projects together</a:t>
            </a:r>
          </a:p>
          <a:p>
            <a:pPr>
              <a:spcAft>
                <a:spcPts val="0"/>
              </a:spcAft>
            </a:pPr>
            <a:endParaRPr lang="en-GB" dirty="0" smtClean="0"/>
          </a:p>
          <a:p>
            <a:pPr>
              <a:spcAft>
                <a:spcPts val="0"/>
              </a:spcAft>
            </a:pPr>
            <a:r>
              <a:rPr lang="en-GB" dirty="0" smtClean="0"/>
              <a:t>Multiple large scale programmes already in EMBED</a:t>
            </a:r>
          </a:p>
          <a:p>
            <a:pPr>
              <a:spcAft>
                <a:spcPts val="0"/>
              </a:spcAft>
            </a:pPr>
            <a:endParaRPr lang="en-GB" dirty="0"/>
          </a:p>
          <a:p>
            <a:pPr>
              <a:spcAft>
                <a:spcPts val="0"/>
              </a:spcAft>
            </a:pPr>
            <a:r>
              <a:rPr lang="en-GB" dirty="0" smtClean="0"/>
              <a:t>Can add context to smaller scale monitoring projects</a:t>
            </a:r>
          </a:p>
        </p:txBody>
      </p:sp>
    </p:spTree>
    <p:extLst>
      <p:ext uri="{BB962C8B-B14F-4D97-AF65-F5344CB8AC3E}">
        <p14:creationId xmlns:p14="http://schemas.microsoft.com/office/powerpoint/2010/main" val="2776449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Interactive graphing of monitoring data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392896" y="6323662"/>
            <a:ext cx="2133600" cy="365125"/>
          </a:xfrm>
        </p:spPr>
        <p:txBody>
          <a:bodyPr/>
          <a:lstStyle/>
          <a:p>
            <a:fld id="{1686094E-1228-2945-9B3C-CFB9E23442A3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285654" y="1985617"/>
            <a:ext cx="2726367" cy="3891731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Font typeface="Arial"/>
              <a:buNone/>
              <a:defRPr sz="2200" kern="1200" spc="-5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30200" indent="-330200" algn="l" defTabSz="4572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2200" kern="1200" spc="-5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58813" indent="-331200" algn="l" defTabSz="4572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2200" kern="1200" spc="-5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57263" indent="-331200" algn="l" defTabSz="4572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/>
              <a:defRPr sz="2200" kern="1200" spc="-5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54125" indent="-330200" algn="l" defTabSz="4572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2200" kern="1200" spc="-5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Multiple large scale programmes</a:t>
            </a:r>
          </a:p>
          <a:p>
            <a:endParaRPr lang="en-GB" dirty="0"/>
          </a:p>
          <a:p>
            <a:r>
              <a:rPr lang="en-GB" dirty="0" smtClean="0"/>
              <a:t>Add context to smaller scale monitoring projects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95003" y="1650670"/>
            <a:ext cx="9381508" cy="5207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6078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67">
      <a:dk1>
        <a:sysClr val="windowText" lastClr="000000"/>
      </a:dk1>
      <a:lt1>
        <a:sysClr val="window" lastClr="FFFFFF"/>
      </a:lt1>
      <a:dk2>
        <a:srgbClr val="511E26"/>
      </a:dk2>
      <a:lt2>
        <a:srgbClr val="FFFFFF"/>
      </a:lt2>
      <a:accent1>
        <a:srgbClr val="0038A2"/>
      </a:accent1>
      <a:accent2>
        <a:srgbClr val="4F2D7F"/>
      </a:accent2>
      <a:accent3>
        <a:srgbClr val="CF0072"/>
      </a:accent3>
      <a:accent4>
        <a:srgbClr val="C7AC96"/>
      </a:accent4>
      <a:accent5>
        <a:srgbClr val="FED100"/>
      </a:accent5>
      <a:accent6>
        <a:srgbClr val="299926"/>
      </a:accent6>
      <a:hlink>
        <a:srgbClr val="511E26"/>
      </a:hlink>
      <a:folHlink>
        <a:srgbClr val="511E2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 - partners">
  <a:themeElements>
    <a:clrScheme name="Custom 67">
      <a:dk1>
        <a:sysClr val="windowText" lastClr="000000"/>
      </a:dk1>
      <a:lt1>
        <a:sysClr val="window" lastClr="FFFFFF"/>
      </a:lt1>
      <a:dk2>
        <a:srgbClr val="511E26"/>
      </a:dk2>
      <a:lt2>
        <a:srgbClr val="FFFFFF"/>
      </a:lt2>
      <a:accent1>
        <a:srgbClr val="0038A2"/>
      </a:accent1>
      <a:accent2>
        <a:srgbClr val="4F2D7F"/>
      </a:accent2>
      <a:accent3>
        <a:srgbClr val="CF0072"/>
      </a:accent3>
      <a:accent4>
        <a:srgbClr val="C7AC96"/>
      </a:accent4>
      <a:accent5>
        <a:srgbClr val="FED100"/>
      </a:accent5>
      <a:accent6>
        <a:srgbClr val="299926"/>
      </a:accent6>
      <a:hlink>
        <a:srgbClr val="511E26"/>
      </a:hlink>
      <a:folHlink>
        <a:srgbClr val="511E2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12301</TotalTime>
  <Words>328</Words>
  <Application>Microsoft Office PowerPoint</Application>
  <PresentationFormat>On-screen Show (4:3)</PresentationFormat>
  <Paragraphs>50</Paragraphs>
  <Slides>5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Office Theme</vt:lpstr>
      <vt:lpstr>Office Theme - partners</vt:lpstr>
      <vt:lpstr>Embed Property data platform   Geoffrey.stevens@est.org.uk  Nick.Lomax@est.org.uk </vt:lpstr>
      <vt:lpstr>What is EMBED?</vt:lpstr>
      <vt:lpstr>Embed</vt:lpstr>
      <vt:lpstr>Data and insight</vt:lpstr>
      <vt:lpstr>Interactive graphing of monitoring data</vt:lpstr>
    </vt:vector>
  </TitlesOfParts>
  <Company>GK Presentations Ltd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Ashraf EL-Gammal</dc:creator>
  <cp:lastModifiedBy>Nick Lomax</cp:lastModifiedBy>
  <cp:revision>204</cp:revision>
  <cp:lastPrinted>2014-07-04T12:03:02Z</cp:lastPrinted>
  <dcterms:created xsi:type="dcterms:W3CDTF">2012-08-24T15:34:35Z</dcterms:created>
  <dcterms:modified xsi:type="dcterms:W3CDTF">2015-07-14T14:35:12Z</dcterms:modified>
</cp:coreProperties>
</file>